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06" r:id="rId4"/>
    <p:sldId id="315" r:id="rId5"/>
    <p:sldId id="316" r:id="rId6"/>
    <p:sldId id="305" r:id="rId7"/>
    <p:sldId id="317" r:id="rId8"/>
    <p:sldId id="318" r:id="rId9"/>
    <p:sldId id="319" r:id="rId10"/>
    <p:sldId id="304" r:id="rId11"/>
    <p:sldId id="320" r:id="rId12"/>
    <p:sldId id="303" r:id="rId13"/>
    <p:sldId id="302" r:id="rId14"/>
    <p:sldId id="301" r:id="rId15"/>
    <p:sldId id="300" r:id="rId16"/>
    <p:sldId id="321" r:id="rId17"/>
    <p:sldId id="299" r:id="rId18"/>
    <p:sldId id="322" r:id="rId19"/>
    <p:sldId id="323" r:id="rId20"/>
    <p:sldId id="298" r:id="rId21"/>
    <p:sldId id="297" r:id="rId22"/>
    <p:sldId id="324" r:id="rId23"/>
    <p:sldId id="296" r:id="rId24"/>
    <p:sldId id="293" r:id="rId25"/>
    <p:sldId id="295" r:id="rId26"/>
    <p:sldId id="325" r:id="rId27"/>
    <p:sldId id="294" r:id="rId28"/>
    <p:sldId id="259" r:id="rId29"/>
    <p:sldId id="275" r:id="rId30"/>
    <p:sldId id="271" r:id="rId31"/>
    <p:sldId id="281" r:id="rId32"/>
    <p:sldId id="284" r:id="rId33"/>
    <p:sldId id="291" r:id="rId34"/>
    <p:sldId id="287" r:id="rId35"/>
    <p:sldId id="289" r:id="rId36"/>
    <p:sldId id="288" r:id="rId37"/>
    <p:sldId id="326" r:id="rId38"/>
    <p:sldId id="290" r:id="rId39"/>
    <p:sldId id="285" r:id="rId40"/>
    <p:sldId id="308" r:id="rId41"/>
    <p:sldId id="327" r:id="rId42"/>
    <p:sldId id="283" r:id="rId43"/>
    <p:sldId id="328" r:id="rId44"/>
    <p:sldId id="329" r:id="rId45"/>
    <p:sldId id="330" r:id="rId46"/>
    <p:sldId id="310" r:id="rId47"/>
    <p:sldId id="309" r:id="rId48"/>
    <p:sldId id="265" r:id="rId49"/>
    <p:sldId id="257" r:id="rId50"/>
    <p:sldId id="313" r:id="rId51"/>
    <p:sldId id="267" r:id="rId52"/>
    <p:sldId id="314" r:id="rId53"/>
    <p:sldId id="269" r:id="rId54"/>
    <p:sldId id="277" r:id="rId55"/>
    <p:sldId id="311" r:id="rId56"/>
    <p:sldId id="31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6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253-57E9-42CB-A8F0-01C0765EE8CF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B9E6-7B38-4905-BE3F-4B989EAC0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Lección</a:t>
            </a:r>
            <a:r>
              <a:rPr lang="en-US" dirty="0" smtClean="0">
                <a:solidFill>
                  <a:schemeClr val="tx1"/>
                </a:solidFill>
              </a:rPr>
              <a:t> 5 Pt.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endParaRPr lang="en-US" dirty="0"/>
          </a:p>
        </p:txBody>
      </p:sp>
      <p:pic>
        <p:nvPicPr>
          <p:cNvPr id="15362" name="Picture 2" descr="http://visitportarthurtx.com/blog/wp-content/uploads/2014/12/shopping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705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9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vacaciones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 go on vacation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616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cartas</a:t>
            </a:r>
            <a:endParaRPr lang="en-US" dirty="0"/>
          </a:p>
        </p:txBody>
      </p:sp>
      <p:pic>
        <p:nvPicPr>
          <p:cNvPr id="14338" name="Picture 2" descr="https://cognitiveinvesting.files.wordpress.com/2012/12/playing-c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103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Montar</a:t>
            </a:r>
            <a:r>
              <a:rPr lang="en-US" dirty="0" smtClean="0"/>
              <a:t> a </a:t>
            </a:r>
            <a:r>
              <a:rPr lang="en-US" dirty="0" err="1" smtClean="0"/>
              <a:t>caballo</a:t>
            </a:r>
            <a:endParaRPr lang="en-US" dirty="0"/>
          </a:p>
        </p:txBody>
      </p:sp>
      <p:pic>
        <p:nvPicPr>
          <p:cNvPr id="13314" name="Picture 2" descr="http://en.mercopress.com/data/cache/noticias/36971/0x0/ho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52273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pescar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246914" cy="295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Sacar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endParaRPr lang="en-US" dirty="0"/>
          </a:p>
        </p:txBody>
      </p:sp>
      <p:pic>
        <p:nvPicPr>
          <p:cNvPr id="4" name="Picture 2" descr="http://www.besthorsestalls.com/wp-content/uploads/2013/06/Taking-Pictu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3" y="1600200"/>
            <a:ext cx="70271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tabla</a:t>
            </a:r>
            <a:r>
              <a:rPr lang="en-US" dirty="0" smtClean="0"/>
              <a:t> de surf</a:t>
            </a:r>
            <a:endParaRPr lang="en-US" dirty="0"/>
          </a:p>
        </p:txBody>
      </p:sp>
      <p:pic>
        <p:nvPicPr>
          <p:cNvPr id="5" name="Picture 4" descr="Image result for surfboard cartoon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4443413" cy="3546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0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aeropuerto</a:t>
            </a:r>
            <a:endParaRPr lang="en-US" dirty="0"/>
          </a:p>
        </p:txBody>
      </p:sp>
      <p:pic>
        <p:nvPicPr>
          <p:cNvPr id="4" name="Picture 2" descr="http://www.airportparkingassistant.com/blog/wp-content/uploads/2012/10/airport_pic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6207235" cy="32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inspector de </a:t>
            </a:r>
            <a:r>
              <a:rPr lang="en-US" dirty="0" err="1" smtClean="0"/>
              <a:t>aduanas</a:t>
            </a:r>
            <a:endParaRPr lang="en-US" dirty="0"/>
          </a:p>
        </p:txBody>
      </p:sp>
      <p:pic>
        <p:nvPicPr>
          <p:cNvPr id="1026" name="Picture 2" descr="Image result for customs inspecto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4634"/>
            <a:ext cx="4114800" cy="35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llegada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arrival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79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acampar</a:t>
            </a:r>
            <a:endParaRPr lang="en-US" dirty="0"/>
          </a:p>
        </p:txBody>
      </p:sp>
      <p:pic>
        <p:nvPicPr>
          <p:cNvPr id="18434" name="Picture 2" descr="http://www.pend-oreille.com/wp-content/uploads/2013/02/camp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6758"/>
            <a:ext cx="5356688" cy="36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9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pasaje</a:t>
            </a:r>
            <a:endParaRPr lang="en-US" dirty="0"/>
          </a:p>
        </p:txBody>
      </p:sp>
      <p:pic>
        <p:nvPicPr>
          <p:cNvPr id="9218" name="Picture 2" descr="http://www.sjktours.com/images/travel_tourism_airplane-ti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61372"/>
            <a:ext cx="3200400" cy="35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pasaporte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447800"/>
            <a:ext cx="33337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6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salida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departure/exit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79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viajero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1266" name="Picture 2" descr="http://usdailyreview.com/wp-content/uploads/2014/12/traveler-checks1040cs013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68" y="1948117"/>
            <a:ext cx="5337175" cy="33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1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campo</a:t>
            </a:r>
            <a:endParaRPr lang="en-US" dirty="0"/>
          </a:p>
        </p:txBody>
      </p:sp>
      <p:pic>
        <p:nvPicPr>
          <p:cNvPr id="12290" name="Picture 2" descr="http://dpshots.com/images/countryside/Countrys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mar</a:t>
            </a:r>
            <a:endParaRPr lang="en-US" dirty="0"/>
          </a:p>
        </p:txBody>
      </p:sp>
      <p:pic>
        <p:nvPicPr>
          <p:cNvPr id="4" name="Picture 2" descr="http://www.wallimg.com/wp-content/uploads/2013/07/sea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3" y="2539379"/>
            <a:ext cx="4717473" cy="26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paisaje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landscape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79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playa</a:t>
            </a:r>
            <a:endParaRPr lang="en-US" dirty="0"/>
          </a:p>
        </p:txBody>
      </p:sp>
      <p:pic>
        <p:nvPicPr>
          <p:cNvPr id="4" name="Picture 2" descr="http://onthebeachbigginhill.com/wp-content/uploads/2012/11/tropical-beach-wallpaper-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63" y="2391829"/>
            <a:ext cx="4717473" cy="294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telegraph.co.uk/multimedia/archive/02451/readers-snow-deer_245117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2133600"/>
            <a:ext cx="5813487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invierno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uardianlv.com/wp-content/uploads/2013/09/fall-r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438400"/>
            <a:ext cx="47148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otoño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agente</a:t>
            </a:r>
            <a:r>
              <a:rPr lang="en-US" dirty="0" smtClean="0"/>
              <a:t> de </a:t>
            </a:r>
            <a:r>
              <a:rPr lang="en-US" dirty="0" err="1" smtClean="0"/>
              <a:t>viajes</a:t>
            </a:r>
            <a:endParaRPr lang="en-US" dirty="0"/>
          </a:p>
        </p:txBody>
      </p:sp>
      <p:pic>
        <p:nvPicPr>
          <p:cNvPr id="17410" name="Picture 2" descr="http://www.smartdestinations.com/blog/wp-content/uploads/2011/08/Travel-Agent-Cartoo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80457"/>
            <a:ext cx="46672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9/92/Colorful_spring_gar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71487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primavera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egblogger.com/.a/6a01157163c51e970c016766f62234970b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7148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verano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0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iagara-usa.com/files/9813/3400/5699/greyhound-coupon-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8728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autobús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graphics8.nytimes.com/images/2012/10/07/magazine/07eureka1/07eureka1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auto(</a:t>
            </a:r>
            <a:r>
              <a:rPr lang="en-US" dirty="0" err="1" smtClean="0"/>
              <a:t>móvil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oasisnewsfeatures.com/wp-content/uploads/2012/07/united-plane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avión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6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thumb/6/6a/Amerigo_vespucci_1976_nyc_aufgetakelt.jpg/300px-Amerigo_vespucci_1976_nyc_aufgetak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4" y="1828800"/>
            <a:ext cx="5654675" cy="37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barco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ublic.asu.edu/%7Eickpl/lsv1/images/bus_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estación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</a:t>
            </a:r>
            <a:r>
              <a:rPr lang="en-US" dirty="0" smtClean="0"/>
              <a:t> en…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 go by…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791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tUoKGL0scRg/T5L1ns2JBcI/AAAAAAAAAuo/AnyxrjcO2i8/s1600/09_Indian_Chief_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71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moto</a:t>
            </a:r>
            <a:r>
              <a:rPr lang="en-US" dirty="0" smtClean="0"/>
              <a:t>(</a:t>
            </a:r>
            <a:r>
              <a:rPr lang="en-US" dirty="0" err="1" smtClean="0"/>
              <a:t>cicleta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yc.gov/html/tlc/images/photos/taxi_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309184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taxi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confirmar</a:t>
            </a:r>
            <a:r>
              <a:rPr lang="en-US" dirty="0" smtClean="0"/>
              <a:t> la </a:t>
            </a:r>
            <a:r>
              <a:rPr lang="en-US" dirty="0" err="1" smtClean="0"/>
              <a:t>reservación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 confirm a reservation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549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ascensor</a:t>
            </a:r>
            <a:endParaRPr lang="en-US" dirty="0"/>
          </a:p>
        </p:txBody>
      </p:sp>
      <p:pic>
        <p:nvPicPr>
          <p:cNvPr id="1026" name="Picture 2" descr="http://campbellpropertymanagement.com/blog/wp-content/uploads/2014/12/small_sign_elevator_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2291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botones</a:t>
            </a:r>
            <a:endParaRPr lang="en-US" dirty="0"/>
          </a:p>
        </p:txBody>
      </p:sp>
      <p:pic>
        <p:nvPicPr>
          <p:cNvPr id="2050" name="Picture 2" descr="Image result for hotel bell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5857740" cy="38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9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lickdiscounthotels.com/city_assets/images/hot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50913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l hotel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cama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habitación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empleado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employee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691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habitación</a:t>
            </a:r>
            <a:r>
              <a:rPr lang="en-US" dirty="0" smtClean="0"/>
              <a:t> individual/</a:t>
            </a:r>
            <a:r>
              <a:rPr lang="en-US" dirty="0" err="1" smtClean="0"/>
              <a:t>doble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single/double room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2066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piso</a:t>
            </a:r>
            <a:endParaRPr lang="en-US" dirty="0"/>
          </a:p>
        </p:txBody>
      </p:sp>
      <p:pic>
        <p:nvPicPr>
          <p:cNvPr id="5" name="Picture 4" descr="Image result for ground floor carto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852988" cy="3614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1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llave</a:t>
            </a:r>
            <a:endParaRPr lang="en-US" dirty="0"/>
          </a:p>
        </p:txBody>
      </p:sp>
      <p:pic>
        <p:nvPicPr>
          <p:cNvPr id="2050" name="Picture 2" descr="http://cdn.innovativelanguage.com/wordlists/media/thumb/8404_fit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planta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endParaRPr lang="en-US" dirty="0"/>
          </a:p>
        </p:txBody>
      </p:sp>
      <p:sp>
        <p:nvSpPr>
          <p:cNvPr id="3" name="AutoShape 2" descr="Image result for hotel flo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28541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s.worldbank.org/files/ic4d/01cloudy-t9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905000"/>
            <a:ext cx="4714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nublado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bearlodgingblog.com/blog/wp-content/uploads/2012/07/hot-sun-therm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69" y="1752600"/>
            <a:ext cx="3800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estar</a:t>
            </a:r>
            <a:r>
              <a:rPr lang="en-US" dirty="0" smtClean="0"/>
              <a:t> de </a:t>
            </a:r>
            <a:r>
              <a:rPr lang="en-US" dirty="0" err="1" smtClean="0"/>
              <a:t>vacaciones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 be on vacation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75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mal </a:t>
            </a:r>
            <a:r>
              <a:rPr lang="en-US" dirty="0" err="1" smtClean="0"/>
              <a:t>tiempo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 descr="http://www.smallbiztechnology.com/wp-content/uploads/2013/11/badwe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tatic.webresint.com/images/micro.hostel.com/gallery/34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/hay sol.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fresco.</a:t>
            </a:r>
            <a:endParaRPr lang="en-US" dirty="0"/>
          </a:p>
        </p:txBody>
      </p:sp>
      <p:pic>
        <p:nvPicPr>
          <p:cNvPr id="5122" name="Picture 2" descr="http://r1.coleman.com/ProductImages/Full/2000004448alt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029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ersonal.psu.edu/afr3/blogs/siowfa12/c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19600" cy="39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frío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ooselakeweather.com/wp/wp-content/uploads/2008/12/wi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7148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</a:t>
            </a:r>
            <a:r>
              <a:rPr lang="en-US" dirty="0" smtClean="0"/>
              <a:t>/hay </a:t>
            </a:r>
            <a:r>
              <a:rPr lang="en-US" dirty="0" err="1" smtClean="0"/>
              <a:t>viento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Llueve</a:t>
            </a:r>
            <a:endParaRPr lang="en-US" dirty="0"/>
          </a:p>
        </p:txBody>
      </p:sp>
      <p:pic>
        <p:nvPicPr>
          <p:cNvPr id="6146" name="Picture 2" descr="http://www.weatherwizkids.com/wp-content/uploads/2015/02/rain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70385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Nieva</a:t>
            </a:r>
            <a:endParaRPr lang="en-US" dirty="0"/>
          </a:p>
        </p:txBody>
      </p:sp>
      <p:pic>
        <p:nvPicPr>
          <p:cNvPr id="7170" name="Picture 2" descr="http://wallpaperstock.net/snowing-park-wallpapers_32068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equipaje</a:t>
            </a:r>
            <a:endParaRPr lang="en-US" dirty="0"/>
          </a:p>
        </p:txBody>
      </p:sp>
      <p:pic>
        <p:nvPicPr>
          <p:cNvPr id="16386" name="Picture 2" descr="http://donbrownbus.com/wp-content/uploads/2015/06/the-benefits-of-having-the-best-quality-lugg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251709" cy="39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9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maletas</a:t>
            </a:r>
            <a:endParaRPr lang="en-US" dirty="0"/>
          </a:p>
        </p:txBody>
      </p:sp>
      <p:pic>
        <p:nvPicPr>
          <p:cNvPr id="4" name="Picture 3" descr="Image result for packing a suitcase cartoon"/>
          <p:cNvPicPr/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952558" cy="3287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3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windsurf</a:t>
            </a:r>
            <a:endParaRPr lang="en-US" dirty="0"/>
          </a:p>
        </p:txBody>
      </p:sp>
      <p:pic>
        <p:nvPicPr>
          <p:cNvPr id="5" name="Picture 4" descr="Image result for windsurf carto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652838" cy="329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hacer</a:t>
            </a:r>
            <a:r>
              <a:rPr lang="en-US" dirty="0" smtClean="0"/>
              <a:t> un </a:t>
            </a:r>
            <a:r>
              <a:rPr lang="en-US" dirty="0" err="1" smtClean="0"/>
              <a:t>viaje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to take a trip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91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167</Words>
  <Application>Microsoft Office PowerPoint</Application>
  <PresentationFormat>On-screen Show (4:3)</PresentationFormat>
  <Paragraphs>67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Vocabulario</vt:lpstr>
      <vt:lpstr>acampar</vt:lpstr>
      <vt:lpstr>El/la agente de viajes</vt:lpstr>
      <vt:lpstr>confirmar la reservación</vt:lpstr>
      <vt:lpstr>estar de vacaciones</vt:lpstr>
      <vt:lpstr>El equipaje</vt:lpstr>
      <vt:lpstr>hacer las maletas</vt:lpstr>
      <vt:lpstr>hacer windsurf</vt:lpstr>
      <vt:lpstr>hacer un viaje</vt:lpstr>
      <vt:lpstr>Ir de compras</vt:lpstr>
      <vt:lpstr>ir de vacaciones</vt:lpstr>
      <vt:lpstr>Jugar a las cartas</vt:lpstr>
      <vt:lpstr>Montar a caballo</vt:lpstr>
      <vt:lpstr>pescar</vt:lpstr>
      <vt:lpstr>Sacar fotos</vt:lpstr>
      <vt:lpstr>la tabla de surf</vt:lpstr>
      <vt:lpstr>El aeropuerto</vt:lpstr>
      <vt:lpstr>el inspector de aduanas</vt:lpstr>
      <vt:lpstr>la llegada</vt:lpstr>
      <vt:lpstr>El pasaje</vt:lpstr>
      <vt:lpstr>El pasaporte</vt:lpstr>
      <vt:lpstr>la salida</vt:lpstr>
      <vt:lpstr>El/la viajero/a</vt:lpstr>
      <vt:lpstr>El campo</vt:lpstr>
      <vt:lpstr>El mar</vt:lpstr>
      <vt:lpstr>el paisaje</vt:lpstr>
      <vt:lpstr>La playa</vt:lpstr>
      <vt:lpstr>El invierno</vt:lpstr>
      <vt:lpstr>El otoño</vt:lpstr>
      <vt:lpstr>La primavera</vt:lpstr>
      <vt:lpstr>El verano</vt:lpstr>
      <vt:lpstr>El autobús </vt:lpstr>
      <vt:lpstr>El auto(móvil)</vt:lpstr>
      <vt:lpstr>El avión</vt:lpstr>
      <vt:lpstr>El barco</vt:lpstr>
      <vt:lpstr>La estación</vt:lpstr>
      <vt:lpstr>ir en…</vt:lpstr>
      <vt:lpstr>La moto(cicleta)</vt:lpstr>
      <vt:lpstr>El taxi</vt:lpstr>
      <vt:lpstr>El ascensor</vt:lpstr>
      <vt:lpstr>el botones</vt:lpstr>
      <vt:lpstr>el hotel la cama la habitación</vt:lpstr>
      <vt:lpstr>el empleado</vt:lpstr>
      <vt:lpstr>la habitación individual/doble</vt:lpstr>
      <vt:lpstr>el piso</vt:lpstr>
      <vt:lpstr>La llave</vt:lpstr>
      <vt:lpstr>la planta baja</vt:lpstr>
      <vt:lpstr>Está nublado.</vt:lpstr>
      <vt:lpstr>Hace buen tiempo.</vt:lpstr>
      <vt:lpstr>Hace mal tiempo.</vt:lpstr>
      <vt:lpstr>Hace/hay sol.</vt:lpstr>
      <vt:lpstr>Hace fresco.</vt:lpstr>
      <vt:lpstr>Hace frío.</vt:lpstr>
      <vt:lpstr>Hace/hay viento.</vt:lpstr>
      <vt:lpstr>Llueve</vt:lpstr>
      <vt:lpstr>Nieva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</dc:title>
  <dc:creator>BSD</dc:creator>
  <cp:lastModifiedBy>BSD</cp:lastModifiedBy>
  <cp:revision>9</cp:revision>
  <dcterms:created xsi:type="dcterms:W3CDTF">2015-10-09T19:36:40Z</dcterms:created>
  <dcterms:modified xsi:type="dcterms:W3CDTF">2016-10-14T21:07:27Z</dcterms:modified>
</cp:coreProperties>
</file>