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59" r:id="rId12"/>
    <p:sldId id="265" r:id="rId13"/>
    <p:sldId id="266" r:id="rId14"/>
    <p:sldId id="264" r:id="rId15"/>
    <p:sldId id="267" r:id="rId16"/>
    <p:sldId id="263" r:id="rId17"/>
    <p:sldId id="262" r:id="rId18"/>
    <p:sldId id="261" r:id="rId19"/>
    <p:sldId id="260" r:id="rId20"/>
    <p:sldId id="258" r:id="rId21"/>
    <p:sldId id="276" r:id="rId22"/>
    <p:sldId id="277" r:id="rId23"/>
    <p:sldId id="278" r:id="rId24"/>
    <p:sldId id="283" r:id="rId25"/>
    <p:sldId id="279" r:id="rId26"/>
    <p:sldId id="282" r:id="rId27"/>
    <p:sldId id="281" r:id="rId28"/>
    <p:sldId id="284" r:id="rId29"/>
    <p:sldId id="285" r:id="rId30"/>
    <p:sldId id="286" r:id="rId31"/>
    <p:sldId id="287" r:id="rId32"/>
    <p:sldId id="290" r:id="rId33"/>
    <p:sldId id="289" r:id="rId34"/>
    <p:sldId id="288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AE76-7A87-4419-A349-520D68AA8AC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5B7-45D3-44CD-9740-30E552CF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2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AE76-7A87-4419-A349-520D68AA8AC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5B7-45D3-44CD-9740-30E552CF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1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AE76-7A87-4419-A349-520D68AA8AC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5B7-45D3-44CD-9740-30E552CF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9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AE76-7A87-4419-A349-520D68AA8AC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5B7-45D3-44CD-9740-30E552CF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AE76-7A87-4419-A349-520D68AA8AC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5B7-45D3-44CD-9740-30E552CF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5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AE76-7A87-4419-A349-520D68AA8AC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5B7-45D3-44CD-9740-30E552CF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3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AE76-7A87-4419-A349-520D68AA8AC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5B7-45D3-44CD-9740-30E552CF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9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AE76-7A87-4419-A349-520D68AA8AC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5B7-45D3-44CD-9740-30E552CF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4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AE76-7A87-4419-A349-520D68AA8AC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5B7-45D3-44CD-9740-30E552CF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5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AE76-7A87-4419-A349-520D68AA8AC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5B7-45D3-44CD-9740-30E552CF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4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AE76-7A87-4419-A349-520D68AA8AC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5B7-45D3-44CD-9740-30E552CF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7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3AE76-7A87-4419-A349-520D68AA8AC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2F5B7-45D3-44CD-9740-30E552CF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Lección</a:t>
            </a:r>
            <a:r>
              <a:rPr lang="en-US" dirty="0" smtClean="0"/>
              <a:t>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66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leer </a:t>
            </a:r>
            <a:r>
              <a:rPr lang="en-US" dirty="0" err="1" smtClean="0"/>
              <a:t>correo</a:t>
            </a:r>
            <a:r>
              <a:rPr lang="en-US" dirty="0" smtClean="0"/>
              <a:t> </a:t>
            </a:r>
            <a:r>
              <a:rPr lang="en-US" dirty="0" err="1" smtClean="0"/>
              <a:t>electrónico</a:t>
            </a:r>
            <a:endParaRPr lang="en-US" dirty="0"/>
          </a:p>
        </p:txBody>
      </p:sp>
      <p:pic>
        <p:nvPicPr>
          <p:cNvPr id="12290" name="Picture 2" descr="http://www.debbieshort.com/wp-content/uploads/girl_reading_email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696447"/>
            <a:ext cx="5715000" cy="37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1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leer un </a:t>
            </a:r>
            <a:r>
              <a:rPr lang="en-US" dirty="0" err="1" smtClean="0"/>
              <a:t>periódico</a:t>
            </a:r>
            <a:endParaRPr lang="en-US" dirty="0"/>
          </a:p>
        </p:txBody>
      </p:sp>
      <p:pic>
        <p:nvPicPr>
          <p:cNvPr id="11266" name="Picture 2" descr="https://thesiescomsblog.files.wordpress.com/2012/08/man-reading-newspap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99" y="1752600"/>
            <a:ext cx="5499101" cy="367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22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leer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revista</a:t>
            </a:r>
            <a:endParaRPr lang="en-US" dirty="0"/>
          </a:p>
        </p:txBody>
      </p:sp>
      <p:pic>
        <p:nvPicPr>
          <p:cNvPr id="10242" name="Picture 2" descr="http://photos.demandstudios.com/191/175/fotolia_586108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10267"/>
            <a:ext cx="6115252" cy="40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9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nadar</a:t>
            </a:r>
            <a:endParaRPr lang="en-US" dirty="0"/>
          </a:p>
        </p:txBody>
      </p:sp>
      <p:pic>
        <p:nvPicPr>
          <p:cNvPr id="9218" name="Picture 2" descr="https://courthousefit.com/wp-content/uploads/2015/08/less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156325" cy="41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0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pasear</a:t>
            </a:r>
            <a:endParaRPr lang="en-US" dirty="0"/>
          </a:p>
        </p:txBody>
      </p:sp>
      <p:pic>
        <p:nvPicPr>
          <p:cNvPr id="8194" name="Picture 2" descr="https://www.uab.edu/reporter/images/people_wal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49425"/>
            <a:ext cx="5334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pasear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bicicleta</a:t>
            </a:r>
            <a:endParaRPr lang="en-US" dirty="0"/>
          </a:p>
        </p:txBody>
      </p:sp>
      <p:pic>
        <p:nvPicPr>
          <p:cNvPr id="7170" name="Picture 2" descr="https://encrypted-tbn0.gstatic.com/images?q=tbn:ANd9GcQguQborDk77On6KMHtZ4txhGn46_eq6s7Qs5QA4KTXEtdeS_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6833"/>
            <a:ext cx="535263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57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atinar</a:t>
            </a:r>
            <a:r>
              <a:rPr lang="en-US" dirty="0" smtClean="0"/>
              <a:t> en </a:t>
            </a:r>
            <a:r>
              <a:rPr lang="en-US" dirty="0" err="1" smtClean="0"/>
              <a:t>línea</a:t>
            </a:r>
            <a:endParaRPr lang="en-US" dirty="0"/>
          </a:p>
        </p:txBody>
      </p:sp>
      <p:pic>
        <p:nvPicPr>
          <p:cNvPr id="6146" name="Picture 2" descr="http://i.huffpost.com/gen/3589988/thumbs/o-EVGENIA-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42925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practicar</a:t>
            </a:r>
            <a:r>
              <a:rPr lang="en-US" dirty="0" smtClean="0"/>
              <a:t> </a:t>
            </a:r>
            <a:r>
              <a:rPr lang="en-US" dirty="0" err="1" smtClean="0"/>
              <a:t>deportes</a:t>
            </a:r>
            <a:endParaRPr lang="en-US" dirty="0"/>
          </a:p>
        </p:txBody>
      </p:sp>
      <p:sp>
        <p:nvSpPr>
          <p:cNvPr id="2" name="AutoShape 2" descr="data:image/jpeg;base64,/9j/4AAQSkZJRgABAQAAAQABAAD/2wCEAAkGBxMSEhUTExMWFhUXGB0bGBgXGR0eIBsaHx0XHRgdGx4YICggGhslHRoXIjEhJikrLi4uHR8zODMsNygtLisBCgoKDg0OGxAQGy0lICUvLy81LS0uLy8tLS8tLy0tLy01MC0uLy0tLS0tLS0vLSstLS0tLS0tLS0tLS0tLS0tLf/AABEIALEBHAMBIgACEQEDEQH/xAAcAAACAgMBAQAAAAAAAAAAAAAFBgQHAAIDAQj/xABHEAACAQIEAwUECAQEAwcFAAABAhEAAwQSITEFBkETIlFhcTKBkaEHFEJSscHR8CNi4fEVM3KCNHOSJENTY7Kz4hYlRHTC/8QAGgEAAgMBAQAAAAAAAAAAAAAAAgQAAQMFBv/EADURAAICAQMBBQYEBgMBAAAAAAECABEDEiExBBMiQVFhBTJxgeHwFKGxwSMzY5Gi8RVCYjT/2gAMAwEAAhEDEQA/ALrr2K43L6qVDMoLeyCQCfQHeuk1JJ7WV5Ne1Jcyva8FeipJMr2K0S6CSAQSN4O1J3OXPVvClraMC6qc7CDkMaL/AKif34RdzCXGzXpFw1zWtw2lFs5QXHaEaHJDEgeZIA99C+S8Oy3Hyvc7LLqrsGhtIyn0zA67iqr4hzjicVDZ3VUIaJkTO0E+BInz91P/ANFvMovG9YZMjA5lP3hABHnG/lNW2I+8D8fy/Y3NGRkUhl8diN9txfpuCI1c4lvqd3KYY5QD4S6CqL4m+IXGu9i3Lgqs5JWCogE+JEan0q8Od7D3MDiEtvkuFO43gwZSvzFfNV3jzjFG7dz23DAXFTxQAEamN1H7FARMlNG5anC8XcLZLigMLdtyRpq2aQJ13U9BRIiTQHlh7103MTft9kbgVbdveLayVLdcxLN0HTSjqnzoOJZ3nh01PvNDuINbu22sF1D3LZhSQGggwY3/ALVMx2cAMmsEEiJLDqB5xMegqvsVZFziVrsVylCoBuEjVTmbeSBkDKF86g3MIJYNR0+juwrcNtpcAILXQQf+Zco7wrGZbbC8yqbOjOxgZQJDGdtJ18prjy9hhas5f/MuMP8Ac7N//Vacc4ebneQw8Dun2XCsrQ34A6akVq5oa5km50mTuC8Zw98MMPcFwIQGgMIJmPbAPjUs3Q8jcKw9JEEesH8KT+VXWzeu50KPcIBkiIWcsydPaYbmdKYuDXc1oEDQliPTM1CjhqhOhS5E4gf4re78BWikV2xy/wARvd+AqHjeJWrA/iNrHsjfymdqYRS2wgEgDeTEiugApWbnewPsNHjI/OKacJdS4i3EIKuAVI6g7UT42TmQMDxN1WelQeDHvXVyxDUUUUO4Q57S96is4Y4MJi1616LfrW4c1F4txA2rZZUzkKWgtlEKVzawdYbQdYqQZmMxNu0ua5cVB4sQPhO58hQ3g/MVjEmEJB+z2gy5xrqmveXQifI+Biv+ZeacReuMVXs1TOoAIll0yTInzIHn4UqvcJggZW8tdPTbfwo6AgajPoEpXNrflQTkTja4jCqGYtdtjLcJBnc5CTsSVA980fZh40Nw5EdPKuL2x92pbXB4iuTXh1NS5JDa2vgK5lV8BUq5cFR2uCpclTpzjzdYGLQZHfsissAIJDiQpIJBEk6dNelNH/1dhruGv3Vum2LdskswiJDQRvJlTFVd9IV5MPcFoXU7MhXLqCMxI0J1JY69Om9OFngtnFLg7V+4OyGFVSEfe4FjK3hAYkTvqPXmJlyFjt98c+k7WXpunXGpLc7jzqr49YV+jrjNu7auWxfa6yXDBfeCqmASe8NSdP6014rEi2pdth4eZgVS/DbZw+Kt9heRe+qqDJPtCQQvsrvJJ22mj/0hcdvNbttbfJadmyxqzBIBLDbKZIA99TH1Q7MlvCVm9mN26pjN2L8viPv5yysJiRcRXX2WEionGuN2cIme8+UEwB1Y+AFKXJmMvWbFm7exAfDuhkMNbeXQajxI2gRMRS99JdqziD2jXH7cFRasqwC27eYfxL2YSCwz6CNCOoNNYcgcWQfveKN0enN2ZN/D41W/l/rkQ/yxzhhme+5ZlKozAOCJA1Ya/a0ERvrVS8VR7zB7xA7VWuRr3mDMve/3ByB6URscLdbot3L1k22OUql0ZyWIkgEaRM97wG9TPpke1Z+pjCZUHZOrCA2ilAobNMH2tes1qnZcLxv85ozfh7J8a38vD5/oT6RTOcRaRo29oZdT111j1p3wfL2L4PjbV64e1sZgBdU92G3BBPcYydDoZGp6VNhDiGkoHbLvClgvh0IA3r6ywq2sdg7YuAMl21bZgDEEqriCvskGCCPKiZvL7+7Pw4mQ6sahYNeXpxQ+QF+Z3mcVxS3sG9y2cysog7faHjt6GvmDmDCNexF+5b7yMxaZGxIEnyk6eoq6uM8t4nBYLGRimu2ykW1AIYFnXSASJ1Oo1JOwpL4BwxbdjF9sAAAbZOu4EnLpr3iBp1UVm9AkiKV4XG+1eVbQcyFCAliNAIBJk7Cu9q4GGbK0ETqI0852oa9t3wRQrDmwRln7WXQdI6D9zS/zlzAlzDvYGdbrZcwKkZCCG709DESPXWswpJoSFgo3jDxy+6dkyllUXVDiPaDGAAZ07xHxoBwbhhbEW8W0ubqs+UAQjEKVMA690nU+IOu9L2DxeIuWbVntIWywyEk/xLpOZATOi2xLE9AoMagU4cvp2txcTBypbW1aIGXtFAg3COgOoUHYa9dLKlZYexJWM41iLTlEFvKNgyydddf4grMPx+9dJVsogSCgKmY0+2dNz6gUE5l4d2mJZ87DRe6I+6PE1ywvBmF1HTOAp75IhQp0MxMmD4H41m2R2Up+37yBKN0Z34Hx57L3MoD5iBLEnqZAIidT+FGsRzNfykLbVW6GCflPh+zXllcEFazbXKsAG45ksRqSeia6+Fd8ctjDqqi2jOYPeg93rJJ0P60s3WvhK40XUfhsPnNx0uu2Y1OJxtxMKbrHNcVSxnqQT8B5dKrPi/GHvOztMsSSZq0LVrtbZEKquGAA0AEkbCRt86qvGcIv2yc9pwOhKkA+8iK7fTZT2dnYmJ5FpqEGO5arQ+jjirdgtk22cIx76wQoOsNJEGZ2mqyxFopuNTT/APRnCzazd+4ZjoAoOpPnO2+1FesGt5XBljdtvFBOC3z21z99ak8Rx6WgwBzEEiaicBwjjNcbQtsPn1pUneowB3YeJbff0pZ5l4mi3bNllzBw6tDwUJC5ZA+956QDuKZsLhndoA0G500FUFjccztcJY99yzCdzMyRpRiZMahK+62WuW2RiS7EF43B1OgMmQSD667UOxZ7VxAzHyE6ddhXDEYq48FiSdF9w2JrneuliDCiI0UAajY0LVe0EE1UunljhZw+Ft2swJjMdZEtqQPEa0QZT40q/Rni7t2w4uGUR8qGB4SwEaQNPiabtKk0HEjMxneubnxqS5Hj+4mtQJ6j3j31JJCaPD51yg1OuWgNzXNbQOxqpItcVH1UnCXezuXsYbaqeiAGEnMdFzZjoN6lYflnGK03XCWvtMj94LpqNIn3UX5g4MMRibN4tlFtYJAliwuW7idNBKHX+Y0b4h2d6zctXPYdCrehEH31yzmoD1gl7IJ8JXV7g2NtYpLdle1tN3rdy5cUvlAGrEQDqdNCdam808s4i5bF21cZcRatiLIy5XA1uPvHWII+yPGiHAcE9y1gQ5ATC5g24Z2Q5bUTH8OAGg9QoI0otj8I93Fq5uEWBbAdQ0ZiDc7pgSVOZSdY0iDJoNSqxoD1jZ63I9amO3Hp8PGKvBcHxDsLZa0xzKHgZR/plehg7RQzi3DseQzNhs2Zx7ZAJJ0B316CBVtpeUDSIHhQbm7AHFYcWk9o3LZzZspRQwzspH2suYe+iTqdJ2oftFu0JyDISble8P4NftN/2i3aRXQG2UmO1yhxbckyjQjDXSdKmYblxeJJYuPcKIc2VQQLrJJ/iZCCAkqFzddaO8nG85um4SLYxV0gEasoAFsNIk6tmnc5R0NHE4Rb7U3QWQi2tpMhgKgMxHs7+XU1q/U79/kcVGG6kMugna79TA3LXCk4fiGS0j9iygl2M94AzJgD3D4VDxnHcRYxV3sFc23IIZA2UggSZGggk6+tM/FbF4YW5bwoNy8YyBo7xLLvsAInwAoLzIcbw/CYUM9oXXZw/ZjMoA1UDtBOx/YipjZsneEycq6Up8dvhF/j3MmKu2XW41yIHUjwg+4+FceWUe92Sqp7GwJImA90nNLeQOo0OwPWoeM5wu31NlrqXFYgMuVRIkdVE9OlSOH8Su2VK2sqrJYjKD6yaYUkCjAVG8469q41ZB/tafkQPlNV7zVb7XGMtoO7EAmNdcskDwAWPnRS1zNedZED3Chl/jARy/ss8qWJ8wYUrBX9+dGp0mRksQWDNqylo99xcDRvLsEj3qi/Hzq1QoQBREAACOgGg+VVXZdrN0vbRgVJIYgGN9ddNqKrzLimUMHDCJ0VZHTURPh5VHN8QV2jRxLhTXLpeO4I19wn16/uaJPhMNYSGJkidD3j6RsPlSO3NOLylZMER7CfpUBuJ3jvm+ArkZuj6nM/eelB2C3+ccTqcaLSiz6xma4skgaT4iSPdpMVoVE+yNNpAPumKWDxS7/N/wBIrmeK3R4j/aP0pvsH85ic5IlmcHdRbGYAAA+7U1DxvHcLdtvaF8Wn1EXNFZfI6wahcBY3cDmYmStwbR1YDQVXF+4S2tdjp8Kti7x32mDuQbjfxTH2cPZ7O2Ue9cEMyw2RPI+JoJy3xM2sVaaYGYKfQ6H9aFtXoWRNNph0ocYMzZrNy58Jw5LmJuOTIhSsg5ZMyQRpOg0o+uFH9tPxqtvo95hlvq965Gn8Nm8R9iZEz09DVjnuic3799Ivj0GpsrWJ7ew8qyqxVmHdM7EfnVHcwcFSzdezmIuLq2vdloYrEaATE/KrP51x95MOrWjl/iqWbTMFAZoAHiQo9DVXNeNx7t+77bFiT4s22h2A1oboSm8oCxOGZDDAeoII+I0ozytyxdxpJUhLamGc666aKOpgjfQT1rRr+YqSisqGIKzK9JB20Ohp45PuuwFnCd23mJLAZlB0JkmddtJ8KBdIO8lE8Rz4Tw5LNlLdsAKogCJ9SSdyfE1KFsmYI89P0rZrxQKCZgQTEAn8q5f4lOipPn+waM1csA1NXww+fT+tafV48fftUlLubw99Y50iAauSQ2tkg7E9J/tUJrdyTECiFw+I98/hWp8wfjUqSThHiK2geVV+toeFbC2Kz/4H+p/j9Zz/AMb/AOfzj8QPAVkDwpDFvyrcW6n/AAP9T/H6yvx3/n8/pHoAV4yDr8xSQLdQOKYy3bKI5YFjIyyCQurQwEAjfUjT4Vnk9ihFLHJ/j9YadUXbSF/P6SxRbHgKw6dKQ7HGsCLZVbAVWMkd1czePQT76k2WVxKmRJHvBgz0n0keBO9I9H0X4hmU2tcWBv8A2aMZ3OIA1cd8NjuzYMVJidvSlD6TeKJiEsZbgPeclRHdlVGuuka1z7OlvndittCPEj5Cuxi9mHGNOu9/L6zHF1duNoLwHCbVm1pluMchLqSchkCCCAV2PSJJhjVj8ocsM1rtA8NcDAjLIFsju9RJnWPCqjw3G8gbLpIAbwIkHX3gfCmbljnu8kJ2iqgkRMaRJbLMtA8fDpWXtPoziIbE/d8fE/frH8GbUtEUZyu4ZrTNbaJVmU+GhOo8j0rThvNF+xmWw4tqTJhELE+JZgSekdBTng+XbGPR3s4hjegllIEayFK5fs7bTEjeqpuZrF97V4BXQlGAYGCPNZGn9Kc9lHFZOSiTXMy6kk7LDYxf1l2S5dym5JzZR7Rk6iRu0fGmLieHXB8OvG1leWTvqyusl00LZdIEwO6ddRSOylZbWDtA0HifyrpgeJwr2y6lLihXBjvKGVwJ3WGUEH9af6r2fjzNqXun8jMcWYoKq5LwWLvXFzSu8ezXcteH2k/6f616mOwaqFt5kP2g1xWE+RyiRTJwng9h0S7cxCqp9pYbMNJg6aH+9cPqenzYBqcCvQgxrDpyGlBJgbHYW5Zw9vE3GUWnMAhZIPeiQGkTlaPSoN0sQChttImCCpjpoT4dN6NcyY/C3EbDpaCW4UKSSSGX7aydGYTIM6E+7onCsFabN25u6B4gbFQQjgHWMwJ2nWlu0tbjmX2bmxFQw54F7whyi7thlPdGrgxO4Yg6e6gPM/JnZ5mt3Q2pIUwPMCjnL9qbK5DHtaQPvHx86j44E4q2OvaL08CAJ8dqaTKVXaK5cBVyh5FiL/KfDEa+UxNsjKmbK4I6jU+Ue6oPMGEFm66KDlzEoY0I3EHrAMVY/ErPda43fdFaBAkrpImNjE0h8T44t2yUuW+/JgAkKv3SD1IFMLmzdpqAtTQ54mBVaqArM5ly6mdB4nwq6uGcctP/AA3GRhCs0EWy+VSQG8RO1VTy9hHN1cizcb2J+z43G8AOnjVx8GwFuzZFqMwAJbNrnY6knzJrTIwyH0H6/T74gg6Ykc/4+5lkW3FofbynLMwCSO6J6VXS40ltdavpuCWh3lzof5HaJ8lMoPhQTiXImHuGXK5zrOXI28yzWio36kVTAEDbiUDKixCMxjbTWOvr+lGeB4k2UBF26rZ9EWIBABLHvSDpBBXvARPhZDci2Li2+0vN/DTJbKiCDvn8zmk7AGdqXcf9HmItW3uW763iAWIJKEwJGhkEjvaz1+NEAXQkuWBZvC4iXVmGUMIc6hta6P7OzAjzn8TST9H2PuDDZLh0VoSSNFiYMakZpimcYst1Uj1M1hRHM2Bkq1PVSPMkflXO/PqD5be/pWtlidyPMV3CEjcRUqS5Ga5pqBXLKBsPnH51II1yqRrWNhHn2VPnmj8qlSrkRuVLnR0nzkfPUUJxOCe2crqVPn+R2Puqx9Bu/wASK8uWrTjvBWHnFNJ1bj3t4k/Sqfd2lbBK3CU+PwDDNqEj/Sx/tWo5cw/g/wD1Vt+MT1i56R/SI4SlvmS42e4gDTkturAAjuuQ0g6kZGuA6GdBVh84DDYLD9oLeZ2YKgLt7yYOoA1+FVNiXa85ckl+h8PSNhr0q2IzoRLRGxPZhzGph7aPFklQqujdLjkDIFgzGpkbABthRbglv+Bb7wclZZhEFj3nOmntE0gCzdZgGYsojuljA+9p6x/WmXlbiItXltXNbLuA52gmBmnoBpPkDWHT4eytjzGupydqAo2jOsGRO29LHPaStkASSzaf7fL3/OrWHLlnX2jPWf6RFK30g8vqthSjkEHMGaO6V9n4yQfImjbrlxjXMcfSuHEpkLbYwxPe2yidfs+oNdLXCsQHRUtksw0G24Mg5oA0mi+CweHNxrjAEFv8rXuydSHUj7URG0+VOmBxUlrhaTlTPOpAgN3vdrXM6vrrbV+k6aYaG8WOC8dx+CN5bSkMoCswAJASQAhggj030pQxxc4i6XMt2j5z4tmaT5yaug8QLy1twUOqwBt03oNz19H1oE/V2i+38QrBh1bMAAAdDmG4HX0rHF1S3vtK0Ek1KrQS4EgBiAZMASRqZ2jxp45cxWTCNhTg0dL3ea83ehmHddQFlWQaCDoZ6zRnl7kWyMIt+/avW8Qja270QxEA9xl1U7j0G/UvgsTdXMJIQNCiBAGmg8taLN1qjukydnQuVy/CcqwtjEq0kA2xII6Fg+o9xFF+B4bE4i8uDs5WW0CC1whQpiTmIEk5pGkmT6mnc4+5975Cqp4jxK7h8ViTbuG2zXGJOmuYlgddiCx1Hn4mrx9T2/d5rzhYMrYX1oaPnJ2BwD4nEMEAaCcxB0WNDr7tPH3VO46Llp2DhFMJOUqDGXKkLMxCRMRIox9HeHxC4R4slUzrluQomQZDTqY0IY9CROlDeJcKS/jXuG52xULKiMoIA0LbZRE5es+EzkWUEqZ0R7RyDKMtDb9TyYe5QGbDIRqDn1B65mrm1n/tgB0gzPos/jUzg7G0gTISBMAaASSegjr/AGry9h7pxIupa7sRqdh40wAGRSPSIvk1uznxsw9YWdzp59R+/wAaX+J8n2nYNbfszJ3GfTyDHQ+6mO2kCCdfD+1drbAaQfhTAsCpgd4u4DhtrBhmUkufadtWP6DyFbPxpyJW0ST7MkCfnRTiFoXBBWgdvl91JZb2Ty0Ij0NFrPAglZljmHEMYIKMPaVhrPl4jzqXZxjtvqZ2LACfPqa7KwFsozr6qOo2gGQD6CtbFpBrBb3b+fmahYjcGQDzE6NcuzJZfc39NKg8d4ldWy6qVzupUd4ACdD8KI9ln1MjwA0r0YJN4n3VXaPL0iVZYwGKtmUVgR90j8jTdy+uIdlN/MQpkLqJYbTEafvemlUUbJPwrftW6JFGc7EUd5WicsFhWWWYkTsPCpj4iB3jUS4WPUCot3Blt2PumsmYmEFAnuKxigyG1rj/AIm/Q/j+tcTwaSZZvlWv+FxsXPvH60A1SzUsdcH38+ZpiAOgGnSfKu3Y+ZrtlrbLUuBU4CyB5e4VlzCZipzaAmR46RFQ8XwNLmJt4kvcD20ZFAIykMZJKkan3jp4CpN2/wBmO+NPvqCQPNuqDz1A8akkq76WbtwYlFP+WLcoNep72uusqPlSFYusczDLHnv7/nRzmviLYzjJs27qNbuXbdlW+yBChoPWGzbSCdt6UOLYQ2cRethoyXHWR1ysRJ+FPY8g0gDwi7Y9yTDVq8RGYROpNa37LAqxRlS4CyEjRoJViJ6SpH96XPrV1jq5HppT9y6i4vheIw5fLicMzXrLuRqrDW2snSSh08Sp8aJstC5QxeEujgOJF+xZuAyGRSZ3mIaY6zNKXO9i81wC8iCyNLJzZpOuctMQYyaEdNDUD6DOYO1wzYZ82a0S6sftIzSfeGPzFHvpJMpZ/wBTbegrldT7jVGk5iHisHZuMtouqN7eVeo1A8vHrNFEMx5dRHzO5jzmg7YFGbOVOfTWWnTbrpU+0TO0x0J38jtXKI8iZrJH+L27L27V4s6HTLmAK5ohiTJ7MakiZjUTEGdxHGYuziLiLctXGyqO2NsKyW5JW1pOcAEMDMd4+VQ+MW7OKVjdsolxmBzIi5ioAyqWUd7YAaAgAAlq4YRWt20QdoVRYXM2aFGygnXKJgDoIHSmcjYwlLuTW5+/vxlLd3OqG4dbr9o2urEgb6d0aCKhYfhzW773Fc5bmrIdRMaFTAy/Op3bneG+A/fvr36xB1Ro93ppSltv6wiCeYG4tzILF4WzbZhlBLAnTMWAERqYUmoXGuV8Pfum6bzKSTmBVoPmWj3USvWVbFLdKsUVNuudWbI2m/duXB7x4URbHL4a9ZBrbUE0lBvW/r/qReDcOcEwtmxwd1nMHBQLJMAtA3M6GSPAREUpYTDWrJuFQR2jZiI2MAaeW59SahcI5me5nFy4DbzSil0GXfKAjkOdCB3QZO8UR+sK2o1Bq+oTIrUxB+HHn/eVYPEYeEZDaU6bnw8TU/InVvxoPw5gbSa6EmPialZBJp7tRjwqfQTK+8RCS30Xr8IFb/XljQD40LKjyroorL8cPKFU7Pi5Ow18K5XSB7R9w1+AGtdsNYZ2CKCWJgfvwqLzXhMRYZbeHbNdyM7FUDZI20cEETJMiNK1xdQchoCUSBOi2xMZY+VdYEb+kVWi8WxSWznJK3GkO+YHWdFOgCmfs+URUvhvNJLXF7XKZzLmJI0UCFzHSWEx503paCXAEfbVtoEke7+ta4i9ljUanqP0pNHEL1y0LyPczZSrL2m51yuFB0kZTpoIPiDQbFY7Ehe37W6que6M5IHQCCY6TtWmHEcpIuvpKyZQlGWS9xoMQZ6qa2zn0nyqsLHNuJTdy4/m38IkVH4hxnF3nLrcux4WywAk6SF+FE3TlbswRmvwlssw3099a9vO/wAB/WqctcSxJMdteJmINx95iIJ8as3hruLSK5DPGp8f6xWGUFE1jeEMgujJ966BO5/fSo5uz/X+9TOJ3hhVS2BN6TcuMwDd653skPICqMoy7abCmzl7iOFvWFe7asI+zAIsHbUabGfxrM5AOYYMJithXgr2pBnor0V4KyakkQOW/oyTD404u7d7XK5aygEZZzQWzEyRIiOonwik+L4ntL15wIZ7rnL4FnJj4mK+rRVAcvXWxvGbcyV+stdKm2JRULOst4Sqj31rjfTZlEXJn0tcvWsKMCtpLVodkysQoUu6i3LOVHePmZ3NNP0K8Iu2bN64xtm3dK5cpk5kzhpMbarAnx0FBfpp7QX8OWkKubI/taN7Ur5EIOvtCrA+jnFi7w3DMJ0UqSRElWIJjziaosdNSVvJHB+VsNhL169YTKbw7yz3V1k5F+zJ1PmBtRvN+xXta1nLkHj1wLh7jE6AfmKRfrdsxrHvOvrG9OHN5jB3z/L+YqpRe8q5vW3rHwhLkKio5K6dD75roHG2alGxeO3w9fD0P4++uiYo+JpIw+2jSG8662rTOwC6k7AUsDGeZqBeS9cvqQ7hfvLcKZQN4IIIMTr+G4PGoY7moa5NRoSxcTwTEIubJI6wQT8BUBZ61th8bicPZW6uLe7kaX7RgVNvXQlpJ6ahqG4zixFx4XuliV/0nVfkRWmVVXdbmjWnvSe7iD6Gg1/jCYf2my5gNlBPtCIzbDQg9dal2+Jq+moJobxfl9MYFtlirT3XXdZOv+oeI/CpgZVcFuJk5sion8b5yZ7pZRoqRaM+Igucp7rHXTQj30vrx/Fj/wDIuCNoMfh08tqIXOCPbuGyLYuHJbcPaYANazMHJzEasNOsEb9aEtgScSbJm33jodSBuBpoTEV1xpA3mRtmlrcmcSbE4VXcy6sVY6akQQdPEEUfK0B5LCLY7NI/huytG5PtAnxJVl1pz4VwrMXa6CqW9W/m6wD6dRXLbGWyEKJdVzIvDccmHuLcfQAHWPEET5xOvvojh+I23wXa5Vc4pyozahlBYa6aqFVjB8/GgXHCbrE2wFhcqgiQBBj59fM70Fx/YYJMLZF2811UVzbLMwGZZOXooJeNBoAB1k9TFgGNQPGY69V1CXOfBcRi8H2Nu6FUOkK2i6eyq5RpAE6DQKZgVUnHOWcRhWm6AyEx2iElZ8DIBE+Yqw+K89tZFm09kkKzFmzAMWKiO7AAIVvHUHpW/DuOWMfcXDxm7RlUqV1ALQZU/d3namF23aAbGwiTwJM2t3IMikIWQzrrJKamNspOxopwrlh8YFW1fVrSMFP2WynKGcKdCQDJ261aeJv2bCNhcMq20tnKxU6toD3juTrrNJvFsFe9vCuELmLwmFdN5MdZESNSDrtWi5XfjY/lBOhW34lc8wYNLN4pbOZQSM0zmIJE/hUvlfBXHvKYZUUyxggEDXL5zEVZCcp4fEkILKkxpEg/GZ+dcL1kWme2F/yhoqjeOgrPH1DgFW59YbhTuvEicP4HhzfBNoKv3lUdzwaOvmPAnrRXgli2MSguOOzDEk9CACR7jAFLHKHNZunsMRCXR7OkZvFSDsw+dF7uIW05NxwijdjoB0pbW1upHht6wio2mmP4pZvXcS4c3HJJtoupILfMhenShScUxg0GHMdJV9unUVnMFmwB9bt3ApB3QBg2umgO/jHwqTw7jy3QzQQA0DuzsFmZOmpOlJMWZbqMjSJc0V6KlfVP5vlWfVPP5U/cxqRhWCpH1bzrQ2fOpclQNzRxkYPC3b5GYqvcSfbc6Kvx38gaQ/odD3LuIuXEQNbVUDIDHfksuu5ARdfMedWFxrgNnFKFvAnLqsMRB8dKj8C5es4IOLRc5yCc7ZthAjyq7FSVIX0gcJGIwbwmZ7X8RF+9l1Zfes6eIWo/0aX7hwhW7ZNhkcgW2BEIQpUwQIB1981K4rxW4l1kBULpus7gTPxqHZ4ncVi2gOUKTBggFiN417xrE51G0PszzG4Gspa/xu7psQfACa5vx28AfZPuj9art1k7MwjzZJwl4Aa5R+IqqezbqtWLhOKXbpCXMuVjGmsj8ulTn4ZaO6ilsw7U2JOzvmVdk8q3w1k3LoQlVzey7GASASQT96AT4kA6aE1ZJ4JZ+6KRebOA4ixfN/OGwJym4nfmzkXS4AisSc06gRrDQJYZLgPjLGMXCQ5eOQqt60zeGo+ZG+nUCg17CvaaHUow8R+HiPMU54blK3ftpfsYns2uIO9lzqVMMCFDhQ3mOhOgrticFhcKgbHYoXQm3agINY6T3p0/rWn4QEWDKcLfdlO8d5hvXrgBdsimUSYg7ZnA1zabHUA9JJPfgfG857ImW1g+gmJ9xoX9IXFcDev/AP2+z2SRDMO6rnxW3HdHnpPh1MLgGICkAkAqZB8fI/rTz41dNExa7sywcPcOYSOtSuK8XGDtdvoXkrbXXVip19ADPwqfh+Ckot5TKFQ48xE1xucIt4tkttaV2zQvlMTqNh191chBoYahNlteYmcNw7Yhc7IzKMO1jLZVjCsWZSZBOYOzHTQ9KB32e5jnfJL5/YAIIAXKJn2dAN/OrexnZ4dfquGQLbUguwkFnGkg9ANhXDiGItdiDm/ijeddNNSTXYTGxFHxlNkF2Jx5MwT4IXsXdQuGXPlkLbVh3VzXHgE6mT5AAExIm99Jt7sb+dFYvclRqMo7sjzAJG8EkxPgtc+88tjUtYe0ptYa0q9ySSzgQSTOqD7OnifAADw+zfxWazbAIVO1YTHdtiCfP2tupJNEiol3BOpjLG4bzQtxbbNA7TRY1IYZQymfBiCD1GtN/LXDJunGhu0t37KqtxcqmyFMOzG4dRIJWBoNOgNVdyHgLidqz4UXMwAUkqsZSSTLDaY28KM3l4hdslLtohTOWzbghVBEmVn7RG/3p6wM+1Bci9pOzIhLmUW7+DvKWYl2uYpbj28wICZLZZ9Mr5AsAeJ0iqm4dfcXFZCwcHQruOkg+hpl4rwTiFm3pnNllEolwtCnUBk03H3QaF2MBcsE9omRiAQGAnLuf9JmJ6iCCNxTG592ANvelofR5wI4q2btwOlu2dWZiS7AMDOvf7pWSYGbYUB5lw16w9y7hroNsHKUyjuD0MiNtREek048v8wqeGW7VoHtVzA251LBmaJ65gQdjEikbnLFdney/WZILE2rQ0BLExdYmCSDGUDSPSmenOSzQ+UwyqtiFOW+f7Fm5bds3ekMugyCN8zEKRO3lUvGcZsG6bi3UfOSVCMpLdZAB2FIx4AnZhndVVlBtsAWBJ3Ukeyw009d4pywnLaWrAtK7nTVjBnr4bT0mh6np99vGTHlUCoH5qSziU7ixeBGVzoY3IJG/lQHl1xjW7DEZrndLLczHMpGUdNDv1mm9sDZZGt3Fto6gqSDlkH7QIjUigHAOEPhsawRs1s2jDkaakQpOgmVPXauPr0qU3BEcNE7SHxDl29hAbltu0tAyVJII0iSBoY8am8F4hYa0D/Et9MoYxp1ER+FM9xGdSCVKsIMAiZmYOag9rghQRadEXwyAyfElmknzoBnV1/iHeURXE+hqF8zcQfD4a5etrndFLBNy0a5QBuTRBXmtppwiWIv8oc12eIWi9uVuJAu2mjNbYjqN4kEAnwNGmoBzJwGScXhnWxiVEtc2W4oHs3vvLGzHateXOa7OKVQzLbvbFGMZj4pPtA+G460SqxsgbCQkCt4cNaMK6E1qaqSJvHjF9j3gQB6EZR8xQ2FEnWT4nSfwoxx9M1xwDqMp3/lWq+5x4i+HC5SASe7HQkEmdYP9qVTGHy6Sdrm10tw7cxeWQNNhJ8z098UzcNFp7ILgAkQTttMf2qj04tfBJNxipBEFidwYMe/byq2+F4QXsDYxCoysUllM97+cA+eoI6H0rp9WMC4R2a0QZMWQMZCuoyA5WgAz1kHwriMbd/8RvjUjtJDkmY6H961wDA/ZFeeyk3tAyCjN1x93/xGr0427t2jV52sfZrBifKs7bzmU4JhJ01UGAchKaTO6RGtJ3HsB9bvi0isipbd1e6SXvOYyyGYsqzETsCTpIAe7d0sQAJJMD1O1DcUqh3ZmL2ye65juATqCB7BJYgnUAgHSt8eVlU0YS1fe4lV8I4TcxF5bVsAFpMtoFURmY+Qnars5c+jbh1tVN5GxFwjVrpKrPXLbUgAeTSfOlfgPLY/xRLiMuXKzupEkEgwy+RYzrs3qDVsLbZeugGn96fXLrFiXoqL/EGbDg4a2o7MJCCSSEMhRrrpBG/SuPLN4W7j3W2tWnb1JhQPnQbnHiZfiCWkuBezVQ4JgsWJOXUQRlj4msuIHUo0wwgwTt6jbXr40pl7mQMd/Ga5MekKb5H9pvaObfUn86J818qM/DluWmAvRmg6Zg2oAPTT3Hy3qpsRbxHDcYLjM72iYzkk5rciQf5lmY8dtDVwDjYu4dLcyBGRhMMpGnwGxpo5v4ocnY8TCqFCUJiuD4lWINi4COgUnfb2d/dTLyOqYa42JM3VVMpyeFwFWtFTE3GkAAneJA62LcsK4HxBH4+dI3NvLF7KBh5ZCxZrSiO+ZOaOv5fgy4sQFfeG8DhMVZgCzmTopgx1gHofcak3OacRa7tnABmtkrcYsNA4Rsp7mhICkDwArzkbmEXrQt357e0AGBUkldgxgb+I8d96bMBat4i+LcA5ozyCJVZPX1I9T5UirFW7wsxhiGFwFxHmTDLYe9iHyXrkFLeQMcvUqpGSdBqwgaaa1XPMfOF3GNbBULbtFigJLOZgwzE7aeyNBJ30p0+lfk+1aLYm3cuMAIdD3uz17sGBCawdyNDtJFaWsEWtlxqZ7o8hIPz/AA866OoLF1Qk7QlyfxXs8Zb7S6URpDFjpMGDrsZEZumY1A4mVFxwhlcxgjrrUnAcq3sUqmyoYvIhjlIy7mWgdCd/eaZ+NcJS/inw9q2q3HuZLZU5tRAEkwFWBrA3rfH1Sra3zBbAx79Ra4HxJbRcXQzWnUhkB3OmU69RG41FOPKHGTfFxCsBIK+jE6HaSI3AH6pFzBMuaVPdbKfDMNI06zIo3wHg+LRxcVTbH8w3Hmvh6xXRbGCu5ijEcyRztijbvJlQMCktm2gHT8+tecCxWEvWg15baXAYIUlZ2gxPh85ojzJgne5YcE29GW4wzaLKGIXUyRHpNbrwzBDTKkga6EEnxPga851hVWK736RzF3lBnqrhTsbZHSXJge9t/dXr2cJ/5fx/+VRbuAwMEEKCepcj4Sfwrn/gmEOzD3P+ppLbzM0MvK3eIHlXI8fsBC5vWwi+02dcojeTMUgca+ji5irzXLvEb2Rj7AQCPKQ2Ujw7tcF+jdMNhnNq5eu30/iIpZcjXUAKDLlGhKruZGkHSa65BPhAUjzhHmL6R1Q3LF7BN2TgqjMxXONQSQUECNRlJO3rVScR4kRd7RCVXN3NdssEa/eEjpXnM2IxTs2Hu28rIVe4M2cqYB1IkDRtfWKiYHhmLvWwqYa7dtsxyOikjMAA0naPWNjrvTGHLpWqqZutnm5YvFfpMxa2kc5EYBQyqoJaVH8QlpgZtMmURI3BqzeWOKHFYSxiGXKbiBiPzHkdx5Gvm42blrE2vrtu4EDqbiXEKlreZc42BYZZFfS2DxKlVCZcmUZcsRljuxGkREUt2bgW02d0J7vEX+MXwMTcBYAQun+1aSOceEDE3LGYsqZypIGwymPeSFHvpx45ioxTiBHd1jX2V/WhnEbJYA5oKkMAo6g6ba+tIatGS/WMUCkQuA8nfWb7ouJ0t287GJAJkIjAxqcsnXb1pm5PxOMs4vt8VnZOzZP8xWA9krlCtlAGX7NG+UuZcMt+5h2y2y7GDB7zanKTECNQPGY337WUzEjXKGIG+3T0MCuln63NixlAgAYckb15g+sHGi0De848SxvauzZcs/v0n9+sFRRXiS5LTa6x09R+VLa3J3n41wMp3lZeYRPurLZG/wCFQlcj+teXbwALMwAAknSABvWVzOpOXGopZQZuMugg91TozEjbTujrqT9mtPrC9fwoTwxZButIa5rB6Lsi+UDU+ZapzyNtKJz4CVDvKaxcbJqNO74TmmPAabf2pwXfrJpN5SuwbkjNovl97wG+o+dMt/Eslt2O6qxhd9ASAPHan+nP8MQxxKVZXv8AEWvyQgvtBn2pc5B6QPkacrU7wAT5k0n/AOHm0+HCvmtC4Gk79NDG8xIjzpne5ImDEGAvlG8+fjWPUMHIKxrOEpdHlInNiWmwt0uA0DQyNH0yxGxnyPwmhf0fYp7SO18zZtqpXtB3QAZKidwZ+UeVGMfw1bzWmuFgLZkW8wCsw2zZe9PTQ7euqNzDav3sVkuGJZQo2VVYhRA8pExvv1rXCFZNF+v+oqdoZwvFMVfxFxuHpksZpy3DNseIGbYaeysRRrGcxJde3YtlhiARmEArmGrZWB1ECdY671JxOHGHsns7zKiIcqwkHTSYWP376B/R/wAEY58WHBJJW2cra7FyZgjWV9xrcZdSlvDiVoFiGeZOAXnuri8L/CxA0IUgZxoADEy3TbWR4CiHJvNZFxWvKLd1GyXldsp21Kqdwdxr099SW7caZrUDoM2vjO9R2ty+fsrJYxLEmT5k5JJ/pSpyCqPI4mhAjbx8hyWGVluCRBBDCI94qr7vKGW5mRiF1bsVOUTM5QxmF36T4RTd9H2NP8fB3ye9cuvhgxg5Fy5wJ1AMyoPg9QObOKfVkVxba4S4QBSBqQY113Ij3107DpFt1baKfYXVuF7do2ydVyXB3dBtJk7Hed/KtRg72cP2xVgwZMrIIOuuj76xRJeB3GbtGfs3fVlS2YBO+7anx08TXl+zcQQLtw5RrAt241gbmTXP1i+6RNtTVRuNPJeEtpZv3rttLuIRgEchYUOCJhSRmENrvt51ExuPysZO1E+AynC1Imbt5iS5DNoIWGGnT50h88MQtu0jQWYliQSCB94gHST8q6SM5Syd4sygtUi8c41duuWtOwtroCh0nrqOtQcPxa6/s4kiNwzkfDxHnWPhlTu9qokCQqkj46fhUSxwQ3HAw7qzwSVPdgAFmMvoQFBJpdu8Tq5mgqqElXeI3oym7mnSJDVzXEOB/wDFf0p05K+jpsZYGKv3DZtN7AUAs4H2gToEPTSTvp12x/K1pHKpiMQVHiy/kKsYb2AEFjXMti5cABJIAG5OgFJvGfpKwOHbILnanQTaIKiSQZaYEaExO/rRzmHhCYyy1m4zqrfcMa9J8QDBjyFB+XuQcFhCri32l1TIuXDJB6QPZX3CmjfhKFeMX8NwLHYzFPi3C4VLlvIwZZdlBBTuAiI/mIMDbaHHl/hC4OwthCWALEsQBLMxY6DYSYA6ACirGubVaIFlO5aD+McJsYlQt+2HCklZkQSIkQd4NBOA3PqTfUrjjLqcMzESyzquu7AkfsimZjStzxy62MtoUcrdskvagDV4GUSdhIHy8KJgeR4SIfA+M78Wcm/7M7anppGtDsbcNvMcwUREnoem9EbqEHv964FXMRoCwVZIB2Eyai4nhwuEaefiNNpHUVxstdob8zHUHdFRE4Lhz9aUsD3WLa9TunlqYPpVjpfZdR16edaYm3ZvApcRrVxSMly3GpnxOZlHkQQJMTIA6iyYYK+eBpuNff8AoN9htT3tDqj1JVtqAqoOIFbBkfiDlrT69NvHypcyHoKM4ohZEnUez4THWoanyrkZBvBykEyMttq0vYTMO9EeFTi371rwMPGgqZ3If1Q/erBgG6PU5o8q74C0lxshvWbZ3HauFkdcoPtRIqwpJoSQxyTZyB8xks0SR4DTX30fxWJS2yq5ADHLJ2Gh3PQTAnzoTieOYPCILIxFokazmXvE7mSYY9IG1LXH+Z7E2rtu52j5YORm+ahSsHQwR+VdBVKKBNBBHF+WsrtbLlmUtlmCskEhpg9DvuKGjlfX/MHuE6dKdeH4+xi7lgAjOxCOAGESRl9oDWCdp2FccdhHsObd1crDqJ7w6FekGKVYul1xBoRctcuopBLtIO8qR1OxGnzrfE8rrcWM/wDMhCjQ+oI/Y89TiqANVA8p+NbBifD9aDtXvYy6HlFrjXASmH7naPcunKoIhY+1rqpY66ZhH4wuXcei2lsXLl226kqUAMHUnMpnb97VYDWEEMygsPHXX8vfQ5cBaBJ7K2DvIVRr8KYOak0nmWQBxBS4O26927iCPHy/3DyrL+CRFLteuoBuXeNPLSTUHmziFxCEsqqEa5sokFdTuCIKT7sw9QnDOX8RjwL12+AhMAnvHTwXQKP61YxkKGZqEC7nWzzPZs4i3dTtWNpwwbMJMaHQ9CsjXoaP4zmnD8SL2Et3ULHOpcJC5SGEw/5UD4/wHD4PDFgHuPcIRS7AQdTIVQJgKd+pHjXLkzidq0jJeCrLZldgYJ0GrQQsQI01npTGusZOMSiPOEsRwi2gzN2jealNPifKoP8A2WdRfj/Z+tOuH7J1D21RljusAPXSNhPhWXcNbJk21PqAT5ikhno7yivlJ/K1pb3DstgsUtXWJBiZIQkaGI1MATSdxS7a+uZboGTsQQdfbDtIkdYj5Uz4fENatOloLbV94B8COnkY/tShxLD52lWBKNtuPQg9D4V1OlKdRjKA00ze1IM6tawO0r/1NUjtcHbtOtlslx0KNc7QzBENlAXRT4TXmEFhiua0quekddTPntv6CpLcOsn/ALtdfSkGLYW0td+s0G42jT/9TqLFuzYctYtWktl4UDOqmSSp0lV8AN6EtfnXelvFFkRrYtEporhI1AJLMFnvMykD9YqyeWOTTesC5fVrJYyqN7QSBlzgGFY66dBE6yB0Q6HdTAKs3MP14aysreBNTXNqysq5RnJq5NWVlXKgvG7t7vwqMenurKyuJm/mN8TOnj90fASJd3/3mpvDf+89R+deVlZJyYcH4jd/T9air+/jXtZQ5OYk06p+de/rWVlAJU9xXT0/WoGK/fwrKyhMuCz7QqVa2/fgKysqNxKhTl//AIvD/wDNT/1Cn76R/wDh1/1VlZTOH+U0JJXye0PVvxFTcB7Q9DWVlYpyIcmYjdfWuP2vh+BrysosnMIxe5p/yH/5p/8AZu115L/yV/5Y/AVlZW7/APzrA8Zy58/4S1/+yf8A2hSPhPaHqPxrKymMH8sQWh3hG3vP50yp7C+g/OsrKSz+8YI4mYb/ADj/AKV/9T1z+lH2cD/qb8aysprpOPmIX/Uxd4p7Vn/n2/wFNj+yfSsrKv2h74+cpOIW5O/4q36/rVr1lZVdL7kO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MSEhUTExMWFhUXGB0bGBgXGR0eIBsaHx0XHRgdGx4YICggGhslHRoXIjEhJikrLi4uHR8zODMsNygtLisBCgoKDg0OGxAQGy0lICUvLy81LS0uLy8tLS8tLy0tLy01MC0uLy0tLS0tLS0vLSstLS0tLS0tLS0tLS0tLS0tLf/AABEIALEBHAMBIgACEQEDEQH/xAAcAAACAgMBAQAAAAAAAAAAAAAFBgQHAAIDAQj/xABHEAACAQIEAwUECAQEAwcFAAABAhEAAwQSITEFBkETIlFhcTKBkaEHFEJSscHR8CNi4fEVM3KCNHOSJENTY7Kz4hYlRHTC/8QAGgEAAgMBAQAAAAAAAAAAAAAAAgQAAQMFBv/EADURAAICAQMBBQYEBgMBAAAAAAECABEDEiExBBMiQVFhBTJxgeHwFKGxwSMzY5Gi8RVCYjT/2gAMAwEAAhEDEQA/ALrr2K43L6qVDMoLeyCQCfQHeuk1JJ7WV5Ne1Jcyva8FeipJMr2K0S6CSAQSN4O1J3OXPVvClraMC6qc7CDkMaL/AKif34RdzCXGzXpFw1zWtw2lFs5QXHaEaHJDEgeZIA99C+S8Oy3Hyvc7LLqrsGhtIyn0zA67iqr4hzjicVDZ3VUIaJkTO0E+BInz91P/ANFvMovG9YZMjA5lP3hABHnG/lNW2I+8D8fy/Y3NGRkUhl8diN9txfpuCI1c4lvqd3KYY5QD4S6CqL4m+IXGu9i3Lgqs5JWCogE+JEan0q8Od7D3MDiEtvkuFO43gwZSvzFfNV3jzjFG7dz23DAXFTxQAEamN1H7FARMlNG5anC8XcLZLigMLdtyRpq2aQJ13U9BRIiTQHlh7103MTft9kbgVbdveLayVLdcxLN0HTSjqnzoOJZ3nh01PvNDuINbu22sF1D3LZhSQGggwY3/ALVMx2cAMmsEEiJLDqB5xMegqvsVZFziVrsVylCoBuEjVTmbeSBkDKF86g3MIJYNR0+juwrcNtpcAILXQQf+Zco7wrGZbbC8yqbOjOxgZQJDGdtJ18prjy9hhas5f/MuMP8Ac7N//Vacc4ebneQw8Dun2XCsrQ34A6akVq5oa5km50mTuC8Zw98MMPcFwIQGgMIJmPbAPjUs3Q8jcKw9JEEesH8KT+VXWzeu50KPcIBkiIWcsydPaYbmdKYuDXc1oEDQliPTM1CjhqhOhS5E4gf4re78BWikV2xy/wARvd+AqHjeJWrA/iNrHsjfymdqYRS2wgEgDeTEiugApWbnewPsNHjI/OKacJdS4i3EIKuAVI6g7UT42TmQMDxN1WelQeDHvXVyxDUUUUO4Q57S96is4Y4MJi1616LfrW4c1F4txA2rZZUzkKWgtlEKVzawdYbQdYqQZmMxNu0ua5cVB4sQPhO58hQ3g/MVjEmEJB+z2gy5xrqmveXQifI+Biv+ZeacReuMVXs1TOoAIll0yTInzIHn4UqvcJggZW8tdPTbfwo6AgajPoEpXNrflQTkTja4jCqGYtdtjLcJBnc5CTsSVA980fZh40Nw5EdPKuL2x92pbXB4iuTXh1NS5JDa2vgK5lV8BUq5cFR2uCpclTpzjzdYGLQZHfsissAIJDiQpIJBEk6dNelNH/1dhruGv3Vum2LdskswiJDQRvJlTFVd9IV5MPcFoXU7MhXLqCMxI0J1JY69Om9OFngtnFLg7V+4OyGFVSEfe4FjK3hAYkTvqPXmJlyFjt98c+k7WXpunXGpLc7jzqr49YV+jrjNu7auWxfa6yXDBfeCqmASe8NSdP6014rEi2pdth4eZgVS/DbZw+Kt9heRe+qqDJPtCQQvsrvJJ22mj/0hcdvNbttbfJadmyxqzBIBLDbKZIA99TH1Q7MlvCVm9mN26pjN2L8viPv5yysJiRcRXX2WEionGuN2cIme8+UEwB1Y+AFKXJmMvWbFm7exAfDuhkMNbeXQajxI2gRMRS99JdqziD2jXH7cFRasqwC27eYfxL2YSCwz6CNCOoNNYcgcWQfveKN0enN2ZN/D41W/l/rkQ/yxzhhme+5ZlKozAOCJA1Ya/a0ERvrVS8VR7zB7xA7VWuRr3mDMve/3ByB6URscLdbot3L1k22OUql0ZyWIkgEaRM97wG9TPpke1Z+pjCZUHZOrCA2ilAobNMH2tes1qnZcLxv85ozfh7J8a38vD5/oT6RTOcRaRo29oZdT111j1p3wfL2L4PjbV64e1sZgBdU92G3BBPcYydDoZGp6VNhDiGkoHbLvClgvh0IA3r6ywq2sdg7YuAMl21bZgDEEqriCvskGCCPKiZvL7+7Pw4mQ6sahYNeXpxQ+QF+Z3mcVxS3sG9y2cysog7faHjt6GvmDmDCNexF+5b7yMxaZGxIEnyk6eoq6uM8t4nBYLGRimu2ykW1AIYFnXSASJ1Oo1JOwpL4BwxbdjF9sAAAbZOu4EnLpr3iBp1UVm9AkiKV4XG+1eVbQcyFCAliNAIBJk7Cu9q4GGbK0ETqI0852oa9t3wRQrDmwRln7WXQdI6D9zS/zlzAlzDvYGdbrZcwKkZCCG709DESPXWswpJoSFgo3jDxy+6dkyllUXVDiPaDGAAZ07xHxoBwbhhbEW8W0ubqs+UAQjEKVMA690nU+IOu9L2DxeIuWbVntIWywyEk/xLpOZATOi2xLE9AoMagU4cvp2txcTBypbW1aIGXtFAg3COgOoUHYa9dLKlZYexJWM41iLTlEFvKNgyydddf4grMPx+9dJVsogSCgKmY0+2dNz6gUE5l4d2mJZ87DRe6I+6PE1ywvBmF1HTOAp75IhQp0MxMmD4H41m2R2Up+37yBKN0Z34Hx57L3MoD5iBLEnqZAIidT+FGsRzNfykLbVW6GCflPh+zXllcEFazbXKsAG45ksRqSeia6+Fd8ctjDqqi2jOYPeg93rJJ0P60s3WvhK40XUfhsPnNx0uu2Y1OJxtxMKbrHNcVSxnqQT8B5dKrPi/GHvOztMsSSZq0LVrtbZEKquGAA0AEkbCRt86qvGcIv2yc9pwOhKkA+8iK7fTZT2dnYmJ5FpqEGO5arQ+jjirdgtk22cIx76wQoOsNJEGZ2mqyxFopuNTT/APRnCzazd+4ZjoAoOpPnO2+1FesGt5XBljdtvFBOC3z21z99ak8Rx6WgwBzEEiaicBwjjNcbQtsPn1pUneowB3YeJbff0pZ5l4mi3bNllzBw6tDwUJC5ZA+956QDuKZsLhndoA0G500FUFjccztcJY99yzCdzMyRpRiZMahK+62WuW2RiS7EF43B1OgMmQSD667UOxZ7VxAzHyE6ddhXDEYq48FiSdF9w2JrneuliDCiI0UAajY0LVe0EE1UunljhZw+Ft2swJjMdZEtqQPEa0QZT40q/Rni7t2w4uGUR8qGB4SwEaQNPiabtKk0HEjMxneubnxqS5Hj+4mtQJ6j3j31JJCaPD51yg1OuWgNzXNbQOxqpItcVH1UnCXezuXsYbaqeiAGEnMdFzZjoN6lYflnGK03XCWvtMj94LpqNIn3UX5g4MMRibN4tlFtYJAliwuW7idNBKHX+Y0b4h2d6zctXPYdCrehEH31yzmoD1gl7IJ8JXV7g2NtYpLdle1tN3rdy5cUvlAGrEQDqdNCdam808s4i5bF21cZcRatiLIy5XA1uPvHWII+yPGiHAcE9y1gQ5ATC5g24Z2Q5bUTH8OAGg9QoI0otj8I93Fq5uEWBbAdQ0ZiDc7pgSVOZSdY0iDJoNSqxoD1jZ63I9amO3Hp8PGKvBcHxDsLZa0xzKHgZR/plehg7RQzi3DseQzNhs2Zx7ZAJJ0B316CBVtpeUDSIHhQbm7AHFYcWk9o3LZzZspRQwzspH2suYe+iTqdJ2oftFu0JyDISble8P4NftN/2i3aRXQG2UmO1yhxbckyjQjDXSdKmYblxeJJYuPcKIc2VQQLrJJ/iZCCAkqFzddaO8nG85um4SLYxV0gEasoAFsNIk6tmnc5R0NHE4Rb7U3QWQi2tpMhgKgMxHs7+XU1q/U79/kcVGG6kMugna79TA3LXCk4fiGS0j9iygl2M94AzJgD3D4VDxnHcRYxV3sFc23IIZA2UggSZGggk6+tM/FbF4YW5bwoNy8YyBo7xLLvsAInwAoLzIcbw/CYUM9oXXZw/ZjMoA1UDtBOx/YipjZsneEycq6Up8dvhF/j3MmKu2XW41yIHUjwg+4+FceWUe92Sqp7GwJImA90nNLeQOo0OwPWoeM5wu31NlrqXFYgMuVRIkdVE9OlSOH8Su2VK2sqrJYjKD6yaYUkCjAVG8469q41ZB/tafkQPlNV7zVb7XGMtoO7EAmNdcskDwAWPnRS1zNedZED3Chl/jARy/ss8qWJ8wYUrBX9+dGp0mRksQWDNqylo99xcDRvLsEj3qi/Hzq1QoQBREAACOgGg+VVXZdrN0vbRgVJIYgGN9ddNqKrzLimUMHDCJ0VZHTURPh5VHN8QV2jRxLhTXLpeO4I19wn16/uaJPhMNYSGJkidD3j6RsPlSO3NOLylZMER7CfpUBuJ3jvm+ArkZuj6nM/eelB2C3+ccTqcaLSiz6xma4skgaT4iSPdpMVoVE+yNNpAPumKWDxS7/N/wBIrmeK3R4j/aP0pvsH85ic5IlmcHdRbGYAAA+7U1DxvHcLdtvaF8Wn1EXNFZfI6wahcBY3cDmYmStwbR1YDQVXF+4S2tdjp8Kti7x32mDuQbjfxTH2cPZ7O2Ue9cEMyw2RPI+JoJy3xM2sVaaYGYKfQ6H9aFtXoWRNNph0ocYMzZrNy58Jw5LmJuOTIhSsg5ZMyQRpOg0o+uFH9tPxqtvo95hlvq965Gn8Nm8R9iZEz09DVjnuic3799Ivj0GpsrWJ7ew8qyqxVmHdM7EfnVHcwcFSzdezmIuLq2vdloYrEaATE/KrP51x95MOrWjl/iqWbTMFAZoAHiQo9DVXNeNx7t+77bFiT4s22h2A1oboSm8oCxOGZDDAeoII+I0ozytyxdxpJUhLamGc666aKOpgjfQT1rRr+YqSisqGIKzK9JB20Ohp45PuuwFnCd23mJLAZlB0JkmddtJ8KBdIO8lE8Rz4Tw5LNlLdsAKogCJ9SSdyfE1KFsmYI89P0rZrxQKCZgQTEAn8q5f4lOipPn+waM1csA1NXww+fT+tafV48fftUlLubw99Y50iAauSQ2tkg7E9J/tUJrdyTECiFw+I98/hWp8wfjUqSThHiK2geVV+toeFbC2Kz/4H+p/j9Zz/AMb/AOfzj8QPAVkDwpDFvyrcW6n/AAP9T/H6yvx3/n8/pHoAV4yDr8xSQLdQOKYy3bKI5YFjIyyCQurQwEAjfUjT4Vnk9ihFLHJ/j9YadUXbSF/P6SxRbHgKw6dKQ7HGsCLZVbAVWMkd1czePQT76k2WVxKmRJHvBgz0n0keBO9I9H0X4hmU2tcWBv8A2aMZ3OIA1cd8NjuzYMVJidvSlD6TeKJiEsZbgPeclRHdlVGuuka1z7OlvndittCPEj5Cuxi9mHGNOu9/L6zHF1duNoLwHCbVm1pluMchLqSchkCCCAV2PSJJhjVj8ocsM1rtA8NcDAjLIFsju9RJnWPCqjw3G8gbLpIAbwIkHX3gfCmbljnu8kJ2iqgkRMaRJbLMtA8fDpWXtPoziIbE/d8fE/frH8GbUtEUZyu4ZrTNbaJVmU+GhOo8j0rThvNF+xmWw4tqTJhELE+JZgSekdBTng+XbGPR3s4hjegllIEayFK5fs7bTEjeqpuZrF97V4BXQlGAYGCPNZGn9Kc9lHFZOSiTXMy6kk7LDYxf1l2S5dym5JzZR7Rk6iRu0fGmLieHXB8OvG1leWTvqyusl00LZdIEwO6ddRSOylZbWDtA0HifyrpgeJwr2y6lLihXBjvKGVwJ3WGUEH9af6r2fjzNqXun8jMcWYoKq5LwWLvXFzSu8ezXcteH2k/6f616mOwaqFt5kP2g1xWE+RyiRTJwng9h0S7cxCqp9pYbMNJg6aH+9cPqenzYBqcCvQgxrDpyGlBJgbHYW5Zw9vE3GUWnMAhZIPeiQGkTlaPSoN0sQChttImCCpjpoT4dN6NcyY/C3EbDpaCW4UKSSSGX7aydGYTIM6E+7onCsFabN25u6B4gbFQQjgHWMwJ2nWlu0tbjmX2bmxFQw54F7whyi7thlPdGrgxO4Yg6e6gPM/JnZ5mt3Q2pIUwPMCjnL9qbK5DHtaQPvHx86j44E4q2OvaL08CAJ8dqaTKVXaK5cBVyh5FiL/KfDEa+UxNsjKmbK4I6jU+Ue6oPMGEFm66KDlzEoY0I3EHrAMVY/ErPda43fdFaBAkrpImNjE0h8T44t2yUuW+/JgAkKv3SD1IFMLmzdpqAtTQ54mBVaqArM5ly6mdB4nwq6uGcctP/AA3GRhCs0EWy+VSQG8RO1VTy9hHN1cizcb2J+z43G8AOnjVx8GwFuzZFqMwAJbNrnY6knzJrTIwyH0H6/T74gg6Ykc/4+5lkW3FofbynLMwCSO6J6VXS40ltdavpuCWh3lzof5HaJ8lMoPhQTiXImHuGXK5zrOXI28yzWio36kVTAEDbiUDKixCMxjbTWOvr+lGeB4k2UBF26rZ9EWIBABLHvSDpBBXvARPhZDci2Li2+0vN/DTJbKiCDvn8zmk7AGdqXcf9HmItW3uW763iAWIJKEwJGhkEjvaz1+NEAXQkuWBZvC4iXVmGUMIc6hta6P7OzAjzn8TST9H2PuDDZLh0VoSSNFiYMakZpimcYst1Uj1M1hRHM2Bkq1PVSPMkflXO/PqD5be/pWtlidyPMV3CEjcRUqS5Ga5pqBXLKBsPnH51II1yqRrWNhHn2VPnmj8qlSrkRuVLnR0nzkfPUUJxOCe2crqVPn+R2Puqx9Bu/wASK8uWrTjvBWHnFNJ1bj3t4k/Sqfd2lbBK3CU+PwDDNqEj/Sx/tWo5cw/g/wD1Vt+MT1i56R/SI4SlvmS42e4gDTkturAAjuuQ0g6kZGuA6GdBVh84DDYLD9oLeZ2YKgLt7yYOoA1+FVNiXa85ckl+h8PSNhr0q2IzoRLRGxPZhzGph7aPFklQqujdLjkDIFgzGpkbABthRbglv+Bb7wclZZhEFj3nOmntE0gCzdZgGYsojuljA+9p6x/WmXlbiItXltXNbLuA52gmBmnoBpPkDWHT4eytjzGupydqAo2jOsGRO29LHPaStkASSzaf7fL3/OrWHLlnX2jPWf6RFK30g8vqthSjkEHMGaO6V9n4yQfImjbrlxjXMcfSuHEpkLbYwxPe2yidfs+oNdLXCsQHRUtksw0G24Mg5oA0mi+CweHNxrjAEFv8rXuydSHUj7URG0+VOmBxUlrhaTlTPOpAgN3vdrXM6vrrbV+k6aYaG8WOC8dx+CN5bSkMoCswAJASQAhggj030pQxxc4i6XMt2j5z4tmaT5yaug8QLy1twUOqwBt03oNz19H1oE/V2i+38QrBh1bMAAAdDmG4HX0rHF1S3vtK0Ek1KrQS4EgBiAZMASRqZ2jxp45cxWTCNhTg0dL3ea83ehmHddQFlWQaCDoZ6zRnl7kWyMIt+/avW8Qja270QxEA9xl1U7j0G/UvgsTdXMJIQNCiBAGmg8taLN1qjukydnQuVy/CcqwtjEq0kA2xII6Fg+o9xFF+B4bE4i8uDs5WW0CC1whQpiTmIEk5pGkmT6mnc4+5975Cqp4jxK7h8ViTbuG2zXGJOmuYlgddiCx1Hn4mrx9T2/d5rzhYMrYX1oaPnJ2BwD4nEMEAaCcxB0WNDr7tPH3VO46Llp2DhFMJOUqDGXKkLMxCRMRIox9HeHxC4R4slUzrluQomQZDTqY0IY9CROlDeJcKS/jXuG52xULKiMoIA0LbZRE5es+EzkWUEqZ0R7RyDKMtDb9TyYe5QGbDIRqDn1B65mrm1n/tgB0gzPos/jUzg7G0gTISBMAaASSegjr/AGry9h7pxIupa7sRqdh40wAGRSPSIvk1uznxsw9YWdzp59R+/wAaX+J8n2nYNbfszJ3GfTyDHQ+6mO2kCCdfD+1drbAaQfhTAsCpgd4u4DhtrBhmUkufadtWP6DyFbPxpyJW0ST7MkCfnRTiFoXBBWgdvl91JZb2Ty0Ij0NFrPAglZljmHEMYIKMPaVhrPl4jzqXZxjtvqZ2LACfPqa7KwFsozr6qOo2gGQD6CtbFpBrBb3b+fmahYjcGQDzE6NcuzJZfc39NKg8d4ldWy6qVzupUd4ACdD8KI9ln1MjwA0r0YJN4n3VXaPL0iVZYwGKtmUVgR90j8jTdy+uIdlN/MQpkLqJYbTEafvemlUUbJPwrftW6JFGc7EUd5WicsFhWWWYkTsPCpj4iB3jUS4WPUCot3Blt2PumsmYmEFAnuKxigyG1rj/AIm/Q/j+tcTwaSZZvlWv+FxsXPvH60A1SzUsdcH38+ZpiAOgGnSfKu3Y+ZrtlrbLUuBU4CyB5e4VlzCZipzaAmR46RFQ8XwNLmJt4kvcD20ZFAIykMZJKkan3jp4CpN2/wBmO+NPvqCQPNuqDz1A8akkq76WbtwYlFP+WLcoNep72uusqPlSFYusczDLHnv7/nRzmviLYzjJs27qNbuXbdlW+yBChoPWGzbSCdt6UOLYQ2cRethoyXHWR1ysRJ+FPY8g0gDwi7Y9yTDVq8RGYROpNa37LAqxRlS4CyEjRoJViJ6SpH96XPrV1jq5HppT9y6i4vheIw5fLicMzXrLuRqrDW2snSSh08Sp8aJstC5QxeEujgOJF+xZuAyGRSZ3mIaY6zNKXO9i81wC8iCyNLJzZpOuctMQYyaEdNDUD6DOYO1wzYZ82a0S6sftIzSfeGPzFHvpJMpZ/wBTbegrldT7jVGk5iHisHZuMtouqN7eVeo1A8vHrNFEMx5dRHzO5jzmg7YFGbOVOfTWWnTbrpU+0TO0x0J38jtXKI8iZrJH+L27L27V4s6HTLmAK5ohiTJ7MakiZjUTEGdxHGYuziLiLctXGyqO2NsKyW5JW1pOcAEMDMd4+VQ+MW7OKVjdsolxmBzIi5ioAyqWUd7YAaAgAAlq4YRWt20QdoVRYXM2aFGygnXKJgDoIHSmcjYwlLuTW5+/vxlLd3OqG4dbr9o2urEgb6d0aCKhYfhzW773Fc5bmrIdRMaFTAy/Op3bneG+A/fvr36xB1Ro93ppSltv6wiCeYG4tzILF4WzbZhlBLAnTMWAERqYUmoXGuV8Pfum6bzKSTmBVoPmWj3USvWVbFLdKsUVNuudWbI2m/duXB7x4URbHL4a9ZBrbUE0lBvW/r/qReDcOcEwtmxwd1nMHBQLJMAtA3M6GSPAREUpYTDWrJuFQR2jZiI2MAaeW59SahcI5me5nFy4DbzSil0GXfKAjkOdCB3QZO8UR+sK2o1Bq+oTIrUxB+HHn/eVYPEYeEZDaU6bnw8TU/InVvxoPw5gbSa6EmPialZBJp7tRjwqfQTK+8RCS30Xr8IFb/XljQD40LKjyroorL8cPKFU7Pi5Ow18K5XSB7R9w1+AGtdsNYZ2CKCWJgfvwqLzXhMRYZbeHbNdyM7FUDZI20cEETJMiNK1xdQchoCUSBOi2xMZY+VdYEb+kVWi8WxSWznJK3GkO+YHWdFOgCmfs+URUvhvNJLXF7XKZzLmJI0UCFzHSWEx503paCXAEfbVtoEke7+ta4i9ljUanqP0pNHEL1y0LyPczZSrL2m51yuFB0kZTpoIPiDQbFY7Ehe37W6que6M5IHQCCY6TtWmHEcpIuvpKyZQlGWS9xoMQZ6qa2zn0nyqsLHNuJTdy4/m38IkVH4hxnF3nLrcux4WywAk6SF+FE3TlbswRmvwlssw3099a9vO/wAB/WqctcSxJMdteJmINx95iIJ8as3hruLSK5DPGp8f6xWGUFE1jeEMgujJ966BO5/fSo5uz/X+9TOJ3hhVS2BN6TcuMwDd653skPICqMoy7abCmzl7iOFvWFe7asI+zAIsHbUabGfxrM5AOYYMJithXgr2pBnor0V4KyakkQOW/oyTD404u7d7XK5aygEZZzQWzEyRIiOonwik+L4ntL15wIZ7rnL4FnJj4mK+rRVAcvXWxvGbcyV+stdKm2JRULOst4Sqj31rjfTZlEXJn0tcvWsKMCtpLVodkysQoUu6i3LOVHePmZ3NNP0K8Iu2bN64xtm3dK5cpk5kzhpMbarAnx0FBfpp7QX8OWkKubI/taN7Ur5EIOvtCrA+jnFi7w3DMJ0UqSRElWIJjziaosdNSVvJHB+VsNhL169YTKbw7yz3V1k5F+zJ1PmBtRvN+xXta1nLkHj1wLh7jE6AfmKRfrdsxrHvOvrG9OHN5jB3z/L+YqpRe8q5vW3rHwhLkKio5K6dD75roHG2alGxeO3w9fD0P4++uiYo+JpIw+2jSG8662rTOwC6k7AUsDGeZqBeS9cvqQ7hfvLcKZQN4IIIMTr+G4PGoY7moa5NRoSxcTwTEIubJI6wQT8BUBZ61th8bicPZW6uLe7kaX7RgVNvXQlpJ6ahqG4zixFx4XuliV/0nVfkRWmVVXdbmjWnvSe7iD6Gg1/jCYf2my5gNlBPtCIzbDQg9dal2+Jq+moJobxfl9MYFtlirT3XXdZOv+oeI/CpgZVcFuJk5sion8b5yZ7pZRoqRaM+Igucp7rHXTQj30vrx/Fj/wDIuCNoMfh08tqIXOCPbuGyLYuHJbcPaYANazMHJzEasNOsEb9aEtgScSbJm33jodSBuBpoTEV1xpA3mRtmlrcmcSbE4VXcy6sVY6akQQdPEEUfK0B5LCLY7NI/huytG5PtAnxJVl1pz4VwrMXa6CqW9W/m6wD6dRXLbGWyEKJdVzIvDccmHuLcfQAHWPEET5xOvvojh+I23wXa5Vc4pyozahlBYa6aqFVjB8/GgXHCbrE2wFhcqgiQBBj59fM70Fx/YYJMLZF2811UVzbLMwGZZOXooJeNBoAB1k9TFgGNQPGY69V1CXOfBcRi8H2Nu6FUOkK2i6eyq5RpAE6DQKZgVUnHOWcRhWm6AyEx2iElZ8DIBE+Yqw+K89tZFm09kkKzFmzAMWKiO7AAIVvHUHpW/DuOWMfcXDxm7RlUqV1ALQZU/d3namF23aAbGwiTwJM2t3IMikIWQzrrJKamNspOxopwrlh8YFW1fVrSMFP2WynKGcKdCQDJ261aeJv2bCNhcMq20tnKxU6toD3juTrrNJvFsFe9vCuELmLwmFdN5MdZESNSDrtWi5XfjY/lBOhW34lc8wYNLN4pbOZQSM0zmIJE/hUvlfBXHvKYZUUyxggEDXL5zEVZCcp4fEkILKkxpEg/GZ+dcL1kWme2F/yhoqjeOgrPH1DgFW59YbhTuvEicP4HhzfBNoKv3lUdzwaOvmPAnrRXgli2MSguOOzDEk9CACR7jAFLHKHNZunsMRCXR7OkZvFSDsw+dF7uIW05NxwijdjoB0pbW1upHht6wio2mmP4pZvXcS4c3HJJtoupILfMhenShScUxg0GHMdJV9unUVnMFmwB9bt3ApB3QBg2umgO/jHwqTw7jy3QzQQA0DuzsFmZOmpOlJMWZbqMjSJc0V6KlfVP5vlWfVPP5U/cxqRhWCpH1bzrQ2fOpclQNzRxkYPC3b5GYqvcSfbc6Kvx38gaQ/odD3LuIuXEQNbVUDIDHfksuu5ARdfMedWFxrgNnFKFvAnLqsMRB8dKj8C5es4IOLRc5yCc7ZthAjyq7FSVIX0gcJGIwbwmZ7X8RF+9l1Zfes6eIWo/0aX7hwhW7ZNhkcgW2BEIQpUwQIB1981K4rxW4l1kBULpus7gTPxqHZ4ncVi2gOUKTBggFiN417xrE51G0PszzG4Gspa/xu7psQfACa5vx28AfZPuj9art1k7MwjzZJwl4Aa5R+IqqezbqtWLhOKXbpCXMuVjGmsj8ulTn4ZaO6ilsw7U2JOzvmVdk8q3w1k3LoQlVzey7GASASQT96AT4kA6aE1ZJ4JZ+6KRebOA4ixfN/OGwJym4nfmzkXS4AisSc06gRrDQJYZLgPjLGMXCQ5eOQqt60zeGo+ZG+nUCg17CvaaHUow8R+HiPMU54blK3ftpfsYns2uIO9lzqVMMCFDhQ3mOhOgrticFhcKgbHYoXQm3agINY6T3p0/rWn4QEWDKcLfdlO8d5hvXrgBdsimUSYg7ZnA1zabHUA9JJPfgfG857ImW1g+gmJ9xoX9IXFcDev/AP2+z2SRDMO6rnxW3HdHnpPh1MLgGICkAkAqZB8fI/rTz41dNExa7sywcPcOYSOtSuK8XGDtdvoXkrbXXVip19ADPwqfh+Ckot5TKFQ48xE1xucIt4tkttaV2zQvlMTqNh191chBoYahNlteYmcNw7Yhc7IzKMO1jLZVjCsWZSZBOYOzHTQ9KB32e5jnfJL5/YAIIAXKJn2dAN/OrexnZ4dfquGQLbUguwkFnGkg9ANhXDiGItdiDm/ijeddNNSTXYTGxFHxlNkF2Jx5MwT4IXsXdQuGXPlkLbVh3VzXHgE6mT5AAExIm99Jt7sb+dFYvclRqMo7sjzAJG8EkxPgtc+88tjUtYe0ptYa0q9ySSzgQSTOqD7OnifAADw+zfxWazbAIVO1YTHdtiCfP2tupJNEiol3BOpjLG4bzQtxbbNA7TRY1IYZQymfBiCD1GtN/LXDJunGhu0t37KqtxcqmyFMOzG4dRIJWBoNOgNVdyHgLidqz4UXMwAUkqsZSSTLDaY28KM3l4hdslLtohTOWzbghVBEmVn7RG/3p6wM+1Bci9pOzIhLmUW7+DvKWYl2uYpbj28wICZLZZ9Mr5AsAeJ0iqm4dfcXFZCwcHQruOkg+hpl4rwTiFm3pnNllEolwtCnUBk03H3QaF2MBcsE9omRiAQGAnLuf9JmJ6iCCNxTG592ANvelofR5wI4q2btwOlu2dWZiS7AMDOvf7pWSYGbYUB5lw16w9y7hroNsHKUyjuD0MiNtREek048v8wqeGW7VoHtVzA251LBmaJ65gQdjEikbnLFdney/WZILE2rQ0BLExdYmCSDGUDSPSmenOSzQ+UwyqtiFOW+f7Fm5bds3ekMugyCN8zEKRO3lUvGcZsG6bi3UfOSVCMpLdZAB2FIx4AnZhndVVlBtsAWBJ3Ukeyw009d4pywnLaWrAtK7nTVjBnr4bT0mh6np99vGTHlUCoH5qSziU7ixeBGVzoY3IJG/lQHl1xjW7DEZrndLLczHMpGUdNDv1mm9sDZZGt3Fto6gqSDlkH7QIjUigHAOEPhsawRs1s2jDkaakQpOgmVPXauPr0qU3BEcNE7SHxDl29hAbltu0tAyVJII0iSBoY8am8F4hYa0D/Et9MoYxp1ER+FM9xGdSCVKsIMAiZmYOag9rghQRadEXwyAyfElmknzoBnV1/iHeURXE+hqF8zcQfD4a5etrndFLBNy0a5QBuTRBXmtppwiWIv8oc12eIWi9uVuJAu2mjNbYjqN4kEAnwNGmoBzJwGScXhnWxiVEtc2W4oHs3vvLGzHateXOa7OKVQzLbvbFGMZj4pPtA+G460SqxsgbCQkCt4cNaMK6E1qaqSJvHjF9j3gQB6EZR8xQ2FEnWT4nSfwoxx9M1xwDqMp3/lWq+5x4i+HC5SASe7HQkEmdYP9qVTGHy6Sdrm10tw7cxeWQNNhJ8z098UzcNFp7ILgAkQTttMf2qj04tfBJNxipBEFidwYMe/byq2+F4QXsDYxCoysUllM97+cA+eoI6H0rp9WMC4R2a0QZMWQMZCuoyA5WgAz1kHwriMbd/8RvjUjtJDkmY6H961wDA/ZFeeyk3tAyCjN1x93/xGr0427t2jV52sfZrBifKs7bzmU4JhJ01UGAchKaTO6RGtJ3HsB9bvi0isipbd1e6SXvOYyyGYsqzETsCTpIAe7d0sQAJJMD1O1DcUqh3ZmL2ye65juATqCB7BJYgnUAgHSt8eVlU0YS1fe4lV8I4TcxF5bVsAFpMtoFURmY+Qnars5c+jbh1tVN5GxFwjVrpKrPXLbUgAeTSfOlfgPLY/xRLiMuXKzupEkEgwy+RYzrs3qDVsLbZeugGn96fXLrFiXoqL/EGbDg4a2o7MJCCSSEMhRrrpBG/SuPLN4W7j3W2tWnb1JhQPnQbnHiZfiCWkuBezVQ4JgsWJOXUQRlj4msuIHUo0wwgwTt6jbXr40pl7mQMd/Ga5MekKb5H9pvaObfUn86J818qM/DluWmAvRmg6Zg2oAPTT3Hy3qpsRbxHDcYLjM72iYzkk5rciQf5lmY8dtDVwDjYu4dLcyBGRhMMpGnwGxpo5v4ocnY8TCqFCUJiuD4lWINi4COgUnfb2d/dTLyOqYa42JM3VVMpyeFwFWtFTE3GkAAneJA62LcsK4HxBH4+dI3NvLF7KBh5ZCxZrSiO+ZOaOv5fgy4sQFfeG8DhMVZgCzmTopgx1gHofcak3OacRa7tnABmtkrcYsNA4Rsp7mhICkDwArzkbmEXrQt357e0AGBUkldgxgb+I8d96bMBat4i+LcA5ozyCJVZPX1I9T5UirFW7wsxhiGFwFxHmTDLYe9iHyXrkFLeQMcvUqpGSdBqwgaaa1XPMfOF3GNbBULbtFigJLOZgwzE7aeyNBJ30p0+lfk+1aLYm3cuMAIdD3uz17sGBCawdyNDtJFaWsEWtlxqZ7o8hIPz/AA866OoLF1Qk7QlyfxXs8Zb7S6URpDFjpMGDrsZEZumY1A4mVFxwhlcxgjrrUnAcq3sUqmyoYvIhjlIy7mWgdCd/eaZ+NcJS/inw9q2q3HuZLZU5tRAEkwFWBrA3rfH1Sra3zBbAx79Ra4HxJbRcXQzWnUhkB3OmU69RG41FOPKHGTfFxCsBIK+jE6HaSI3AH6pFzBMuaVPdbKfDMNI06zIo3wHg+LRxcVTbH8w3Hmvh6xXRbGCu5ijEcyRztijbvJlQMCktm2gHT8+tecCxWEvWg15baXAYIUlZ2gxPh85ojzJgne5YcE29GW4wzaLKGIXUyRHpNbrwzBDTKkga6EEnxPga851hVWK736RzF3lBnqrhTsbZHSXJge9t/dXr2cJ/5fx/+VRbuAwMEEKCepcj4Sfwrn/gmEOzD3P+ppLbzM0MvK3eIHlXI8fsBC5vWwi+02dcojeTMUgca+ji5irzXLvEb2Rj7AQCPKQ2Ujw7tcF+jdMNhnNq5eu30/iIpZcjXUAKDLlGhKruZGkHSa65BPhAUjzhHmL6R1Q3LF7BN2TgqjMxXONQSQUECNRlJO3rVScR4kRd7RCVXN3NdssEa/eEjpXnM2IxTs2Hu28rIVe4M2cqYB1IkDRtfWKiYHhmLvWwqYa7dtsxyOikjMAA0naPWNjrvTGHLpWqqZutnm5YvFfpMxa2kc5EYBQyqoJaVH8QlpgZtMmURI3BqzeWOKHFYSxiGXKbiBiPzHkdx5Gvm42blrE2vrtu4EDqbiXEKlreZc42BYZZFfS2DxKlVCZcmUZcsRljuxGkREUt2bgW02d0J7vEX+MXwMTcBYAQun+1aSOceEDE3LGYsqZypIGwymPeSFHvpx45ioxTiBHd1jX2V/WhnEbJYA5oKkMAo6g6ba+tIatGS/WMUCkQuA8nfWb7ouJ0t287GJAJkIjAxqcsnXb1pm5PxOMs4vt8VnZOzZP8xWA9krlCtlAGX7NG+UuZcMt+5h2y2y7GDB7zanKTECNQPGY337WUzEjXKGIG+3T0MCuln63NixlAgAYckb15g+sHGi0De848SxvauzZcs/v0n9+sFRRXiS5LTa6x09R+VLa3J3n41wMp3lZeYRPurLZG/wCFQlcj+teXbwALMwAAknSABvWVzOpOXGopZQZuMugg91TozEjbTujrqT9mtPrC9fwoTwxZButIa5rB6Lsi+UDU+ZapzyNtKJz4CVDvKaxcbJqNO74TmmPAabf2pwXfrJpN5SuwbkjNovl97wG+o+dMt/Eslt2O6qxhd9ASAPHan+nP8MQxxKVZXv8AEWvyQgvtBn2pc5B6QPkacrU7wAT5k0n/AOHm0+HCvmtC4Gk79NDG8xIjzpne5ImDEGAvlG8+fjWPUMHIKxrOEpdHlInNiWmwt0uA0DQyNH0yxGxnyPwmhf0fYp7SO18zZtqpXtB3QAZKidwZ+UeVGMfw1bzWmuFgLZkW8wCsw2zZe9PTQ7euqNzDav3sVkuGJZQo2VVYhRA8pExvv1rXCFZNF+v+oqdoZwvFMVfxFxuHpksZpy3DNseIGbYaeysRRrGcxJde3YtlhiARmEArmGrZWB1ECdY671JxOHGHsns7zKiIcqwkHTSYWP376B/R/wAEY58WHBJJW2cra7FyZgjWV9xrcZdSlvDiVoFiGeZOAXnuri8L/CxA0IUgZxoADEy3TbWR4CiHJvNZFxWvKLd1GyXldsp21Kqdwdxr099SW7caZrUDoM2vjO9R2ty+fsrJYxLEmT5k5JJ/pSpyCqPI4mhAjbx8hyWGVluCRBBDCI94qr7vKGW5mRiF1bsVOUTM5QxmF36T4RTd9H2NP8fB3ye9cuvhgxg5Fy5wJ1AMyoPg9QObOKfVkVxba4S4QBSBqQY113Ij3107DpFt1baKfYXVuF7do2ydVyXB3dBtJk7Hed/KtRg72cP2xVgwZMrIIOuuj76xRJeB3GbtGfs3fVlS2YBO+7anx08TXl+zcQQLtw5RrAt241gbmTXP1i+6RNtTVRuNPJeEtpZv3rttLuIRgEchYUOCJhSRmENrvt51ExuPysZO1E+AynC1Imbt5iS5DNoIWGGnT50h88MQtu0jQWYliQSCB94gHST8q6SM5Syd4sygtUi8c41duuWtOwtroCh0nrqOtQcPxa6/s4kiNwzkfDxHnWPhlTu9qokCQqkj46fhUSxwQ3HAw7qzwSVPdgAFmMvoQFBJpdu8Tq5mgqqElXeI3oym7mnSJDVzXEOB/wDFf0p05K+jpsZYGKv3DZtN7AUAs4H2gToEPTSTvp12x/K1pHKpiMQVHiy/kKsYb2AEFjXMti5cABJIAG5OgFJvGfpKwOHbILnanQTaIKiSQZaYEaExO/rRzmHhCYyy1m4zqrfcMa9J8QDBjyFB+XuQcFhCri32l1TIuXDJB6QPZX3CmjfhKFeMX8NwLHYzFPi3C4VLlvIwZZdlBBTuAiI/mIMDbaHHl/hC4OwthCWALEsQBLMxY6DYSYA6ACirGubVaIFlO5aD+McJsYlQt+2HCklZkQSIkQd4NBOA3PqTfUrjjLqcMzESyzquu7AkfsimZjStzxy62MtoUcrdskvagDV4GUSdhIHy8KJgeR4SIfA+M78Wcm/7M7anppGtDsbcNvMcwUREnoem9EbqEHv964FXMRoCwVZIB2Eyai4nhwuEaefiNNpHUVxstdob8zHUHdFRE4Lhz9aUsD3WLa9TunlqYPpVjpfZdR16edaYm3ZvApcRrVxSMly3GpnxOZlHkQQJMTIA6iyYYK+eBpuNff8AoN9htT3tDqj1JVtqAqoOIFbBkfiDlrT69NvHypcyHoKM4ohZEnUez4THWoanyrkZBvBykEyMttq0vYTMO9EeFTi371rwMPGgqZ3If1Q/erBgG6PU5o8q74C0lxshvWbZ3HauFkdcoPtRIqwpJoSQxyTZyB8xks0SR4DTX30fxWJS2yq5ADHLJ2Gh3PQTAnzoTieOYPCILIxFokazmXvE7mSYY9IG1LXH+Z7E2rtu52j5YORm+ahSsHQwR+VdBVKKBNBBHF+WsrtbLlmUtlmCskEhpg9DvuKGjlfX/MHuE6dKdeH4+xi7lgAjOxCOAGESRl9oDWCdp2FccdhHsObd1crDqJ7w6FekGKVYul1xBoRctcuopBLtIO8qR1OxGnzrfE8rrcWM/wDMhCjQ+oI/Y89TiqANVA8p+NbBifD9aDtXvYy6HlFrjXASmH7naPcunKoIhY+1rqpY66ZhH4wuXcei2lsXLl226kqUAMHUnMpnb97VYDWEEMygsPHXX8vfQ5cBaBJ7K2DvIVRr8KYOak0nmWQBxBS4O26927iCPHy/3DyrL+CRFLteuoBuXeNPLSTUHmziFxCEsqqEa5sokFdTuCIKT7sw9QnDOX8RjwL12+AhMAnvHTwXQKP61YxkKGZqEC7nWzzPZs4i3dTtWNpwwbMJMaHQ9CsjXoaP4zmnD8SL2Et3ULHOpcJC5SGEw/5UD4/wHD4PDFgHuPcIRS7AQdTIVQJgKd+pHjXLkzidq0jJeCrLZldgYJ0GrQQsQI01npTGusZOMSiPOEsRwi2gzN2jealNPifKoP8A2WdRfj/Z+tOuH7J1D21RljusAPXSNhPhWXcNbJk21PqAT5ikhno7yivlJ/K1pb3DstgsUtXWJBiZIQkaGI1MATSdxS7a+uZboGTsQQdfbDtIkdYj5Uz4fENatOloLbV94B8COnkY/tShxLD52lWBKNtuPQg9D4V1OlKdRjKA00ze1IM6tawO0r/1NUjtcHbtOtlslx0KNc7QzBENlAXRT4TXmEFhiua0quekddTPntv6CpLcOsn/ALtdfSkGLYW0td+s0G42jT/9TqLFuzYctYtWktl4UDOqmSSp0lV8AN6EtfnXelvFFkRrYtEporhI1AJLMFnvMykD9YqyeWOTTesC5fVrJYyqN7QSBlzgGFY66dBE6yB0Q6HdTAKs3MP14aysreBNTXNqysq5RnJq5NWVlXKgvG7t7vwqMenurKyuJm/mN8TOnj90fASJd3/3mpvDf+89R+deVlZJyYcH4jd/T9air+/jXtZQ5OYk06p+de/rWVlAJU9xXT0/WoGK/fwrKyhMuCz7QqVa2/fgKysqNxKhTl//AIvD/wDNT/1Cn76R/wDh1/1VlZTOH+U0JJXye0PVvxFTcB7Q9DWVlYpyIcmYjdfWuP2vh+BrysosnMIxe5p/yH/5p/8AZu115L/yV/5Y/AVlZW7/APzrA8Zy58/4S1/+yf8A2hSPhPaHqPxrKymMH8sQWh3hG3vP50yp7C+g/OsrKSz+8YI4mYb/ADj/AKV/9T1z+lH2cD/qb8aysprpOPmIX/Uxd4p7Vn/n2/wFNj+yfSsrKv2h74+cpOIW5O/4q36/rVr1lZVdL7kO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www.longroadmedia.com/wp-content/uploads/2016/01/index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33" y="2091267"/>
            <a:ext cx="6842125" cy="31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2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tomar</a:t>
            </a:r>
            <a:r>
              <a:rPr lang="en-US" dirty="0" smtClean="0"/>
              <a:t> el sol</a:t>
            </a:r>
            <a:endParaRPr lang="en-US" dirty="0"/>
          </a:p>
        </p:txBody>
      </p:sp>
      <p:pic>
        <p:nvPicPr>
          <p:cNvPr id="4098" name="Picture 2" descr="http://blog-static.hellomagazine.com/leegarrett/files/2015/09/sunbat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934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53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películas</a:t>
            </a:r>
            <a:endParaRPr lang="en-US" dirty="0"/>
          </a:p>
        </p:txBody>
      </p:sp>
      <p:pic>
        <p:nvPicPr>
          <p:cNvPr id="3074" name="Picture 2" descr="http://realitysandwich.com/wp-content/uploads/2014/05/219168-sad-movie-1024x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175375" cy="388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15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patineta</a:t>
            </a:r>
            <a:endParaRPr lang="en-US" dirty="0"/>
          </a:p>
        </p:txBody>
      </p:sp>
      <p:pic>
        <p:nvPicPr>
          <p:cNvPr id="20482" name="Picture 2" descr="https://i.ytimg.com/vi/p3NXd3DhH08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77333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17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visitar</a:t>
            </a:r>
            <a:r>
              <a:rPr lang="en-US" dirty="0" smtClean="0"/>
              <a:t> </a:t>
            </a:r>
            <a:r>
              <a:rPr lang="en-US" dirty="0" err="1" smtClean="0"/>
              <a:t>monumentos</a:t>
            </a:r>
            <a:endParaRPr lang="en-US" dirty="0"/>
          </a:p>
        </p:txBody>
      </p:sp>
      <p:pic>
        <p:nvPicPr>
          <p:cNvPr id="2050" name="Picture 2" descr="https://qzprod.files.wordpress.com/2015/04/tourist.jpg?quality=80&amp;strip=all&amp;w=1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90133"/>
            <a:ext cx="7795742" cy="438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18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fin de </a:t>
            </a:r>
            <a:r>
              <a:rPr lang="en-US" dirty="0" err="1" smtClean="0"/>
              <a:t>semana</a:t>
            </a:r>
            <a:endParaRPr lang="en-US" dirty="0"/>
          </a:p>
        </p:txBody>
      </p:sp>
      <p:pic>
        <p:nvPicPr>
          <p:cNvPr id="1026" name="Picture 2" descr="http://3.bp.blogspot.com/-EpkYU6KgJfg/U1Fl7PSG0yI/AAAAAAAADjg/ck5GxBWLN04/s1600/highlight+weekend+dates+on+asp.net+calend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676400"/>
            <a:ext cx="5903105" cy="422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600200" y="2362200"/>
            <a:ext cx="1219200" cy="379306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53200" y="2362199"/>
            <a:ext cx="1219200" cy="379306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5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videojuego</a:t>
            </a:r>
            <a:endParaRPr lang="en-US" dirty="0"/>
          </a:p>
        </p:txBody>
      </p:sp>
      <p:pic>
        <p:nvPicPr>
          <p:cNvPr id="26626" name="Picture 2" descr="http://i.kinja-img.com/gawker-media/image/upload/kfqicliuawygmhlfpb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89775" cy="354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44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café</a:t>
            </a:r>
            <a:endParaRPr lang="en-US" dirty="0"/>
          </a:p>
        </p:txBody>
      </p:sp>
      <p:pic>
        <p:nvPicPr>
          <p:cNvPr id="25602" name="Picture 2" descr="http://www.coupacafe.com/wp-content/gallery/stanford-y2e2/coupa_cafe_y2e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77215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53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centro</a:t>
            </a:r>
            <a:endParaRPr lang="en-US" dirty="0"/>
          </a:p>
        </p:txBody>
      </p:sp>
      <p:pic>
        <p:nvPicPr>
          <p:cNvPr id="24578" name="Picture 2" descr="http://www.flytobarcelona.org/wp-content/uploads/2012/06/Dallas-downtown-Fly-to-Barcel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5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cine</a:t>
            </a:r>
            <a:endParaRPr lang="en-US" dirty="0"/>
          </a:p>
        </p:txBody>
      </p:sp>
      <p:pic>
        <p:nvPicPr>
          <p:cNvPr id="23554" name="Picture 2" descr="http://journeydsm.org/wp-content/uploads/Movie-Theat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330844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25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gimnasio</a:t>
            </a:r>
            <a:endParaRPr lang="en-US" dirty="0"/>
          </a:p>
        </p:txBody>
      </p:sp>
      <p:pic>
        <p:nvPicPr>
          <p:cNvPr id="22530" name="Picture 2" descr="https://upload.wikimedia.org/wikipedia/commons/9/9d/Calhan_Colorado_High_School_Gymnasium_by_David_Shankb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879042" cy="440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1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iglesia</a:t>
            </a:r>
            <a:endParaRPr lang="en-US" dirty="0"/>
          </a:p>
        </p:txBody>
      </p:sp>
      <p:pic>
        <p:nvPicPr>
          <p:cNvPr id="21506" name="Picture 2" descr="https://upload.wikimedia.org/wikipedia/commons/b/ba/Catedral_de_Burg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325818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3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museo</a:t>
            </a:r>
            <a:endParaRPr lang="en-US" dirty="0"/>
          </a:p>
        </p:txBody>
      </p:sp>
      <p:pic>
        <p:nvPicPr>
          <p:cNvPr id="20482" name="Picture 2" descr="http://www.bu.edu/madrid/files/2010/05/el-siglo-xix-el-museo-del-prad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194594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99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parque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9458" name="Picture 2" descr="https://upload.wikimedia.org/wikipedia/commons/e/e1/El_Retiro_topiary_2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3246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1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bucear</a:t>
            </a:r>
            <a:endParaRPr lang="en-US" dirty="0"/>
          </a:p>
        </p:txBody>
      </p:sp>
      <p:pic>
        <p:nvPicPr>
          <p:cNvPr id="19458" name="Picture 2" descr="https://upload.wikimedia.org/wikipedia/commons/thumb/9/94/Buzo.jpg/300px-Bu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0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piscina</a:t>
            </a:r>
            <a:endParaRPr lang="en-US" dirty="0"/>
          </a:p>
        </p:txBody>
      </p:sp>
      <p:pic>
        <p:nvPicPr>
          <p:cNvPr id="18434" name="Picture 2" descr="http://www.bourneoutdoorswimmingpool.org/wpimages/wp8db4491a_05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1733"/>
            <a:ext cx="6667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1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plaza</a:t>
            </a:r>
            <a:endParaRPr lang="en-US" dirty="0"/>
          </a:p>
        </p:txBody>
      </p:sp>
      <p:pic>
        <p:nvPicPr>
          <p:cNvPr id="17410" name="Picture 2" descr="https://upload.wikimedia.org/wikipedia/commons/6/6e/Madrid_-_Plaza_Mayor_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603192" cy="322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4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restaurante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386" name="Picture 2" descr="http://www.comohotels.com/metropolitanbangkok/sites/default/files/styles/background_image/public/images/background/metbkk_bkg_nahm_restaurant.jpg?itok=GSmnYY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641975" cy="423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30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baloncesto</a:t>
            </a:r>
            <a:endParaRPr lang="en-US" dirty="0"/>
          </a:p>
        </p:txBody>
      </p:sp>
      <p:pic>
        <p:nvPicPr>
          <p:cNvPr id="15362" name="Picture 2" descr="http://www.milupus.org/wp-content/uploads/2013/12/Pist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4389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10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béisbol</a:t>
            </a:r>
            <a:endParaRPr lang="en-US" dirty="0"/>
          </a:p>
        </p:txBody>
      </p:sp>
      <p:pic>
        <p:nvPicPr>
          <p:cNvPr id="14338" name="Picture 2" descr="https://encrypted-tbn0.gstatic.com/images?q=tbn:ANd9GcRT6-o6VO6qtX6UnOCkIv8eps3aIi_HyCKFrRvncLHMuQWT6S-v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67" y="1458686"/>
            <a:ext cx="5718808" cy="408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5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ciclismo</a:t>
            </a:r>
            <a:endParaRPr lang="en-US" dirty="0"/>
          </a:p>
        </p:txBody>
      </p:sp>
      <p:pic>
        <p:nvPicPr>
          <p:cNvPr id="13314" name="Picture 2" descr="https://upload.wikimedia.org/wikipedia/commons/0/05/Military_cyclists_in_pace_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145337" cy="485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3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equipo</a:t>
            </a:r>
            <a:endParaRPr lang="en-US" dirty="0"/>
          </a:p>
        </p:txBody>
      </p:sp>
      <p:pic>
        <p:nvPicPr>
          <p:cNvPr id="10242" name="Picture 2" descr="http://www.hdwallpaperscool.com/wp-content/uploads/2014/05/Spain-NationalTeam-Desktop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394575" cy="46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esquí</a:t>
            </a:r>
            <a:endParaRPr lang="en-US" dirty="0"/>
          </a:p>
        </p:txBody>
      </p:sp>
      <p:pic>
        <p:nvPicPr>
          <p:cNvPr id="12290" name="Picture 2" descr="http://cdn2.hubspot.net/hub/83948/file-322952533-jpg/skiier.jpg?t=1456795060917&amp;width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9055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fútbol</a:t>
            </a:r>
            <a:endParaRPr lang="en-US" dirty="0"/>
          </a:p>
        </p:txBody>
      </p:sp>
      <p:pic>
        <p:nvPicPr>
          <p:cNvPr id="11266" name="Picture 2" descr="http://img.bleacherreport.net/img/images/photos/002/814/266/50c9d94672a8d470bc54b96dcbd1bd8c_crop_north.jpeg?w=630&amp;h=420&amp;q=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007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fútbol</a:t>
            </a:r>
            <a:r>
              <a:rPr lang="en-US" dirty="0" smtClean="0"/>
              <a:t> </a:t>
            </a:r>
            <a:r>
              <a:rPr lang="en-US" dirty="0" err="1" smtClean="0"/>
              <a:t>americano</a:t>
            </a:r>
            <a:endParaRPr lang="en-US" dirty="0"/>
          </a:p>
        </p:txBody>
      </p:sp>
      <p:pic>
        <p:nvPicPr>
          <p:cNvPr id="9218" name="Picture 2" descr="https://encrypted-tbn3.gstatic.com/images?q=tbn:ANd9GcRwk6s-XztSEXKSw-KV_KbX9hX8XtXPV9x7GvBt2vJFYqb5y4h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4579680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17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escalar</a:t>
            </a:r>
            <a:r>
              <a:rPr lang="en-US" dirty="0" smtClean="0"/>
              <a:t> </a:t>
            </a:r>
            <a:r>
              <a:rPr lang="en-US" dirty="0" err="1" smtClean="0"/>
              <a:t>montañas</a:t>
            </a:r>
            <a:endParaRPr lang="en-US" dirty="0"/>
          </a:p>
        </p:txBody>
      </p:sp>
      <p:pic>
        <p:nvPicPr>
          <p:cNvPr id="18434" name="Picture 2" descr="http://adventurelifegear.com/wp-content/uploads/2015/05/259_1exum_mountain_guide_alpine_climbing_middle_tet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794375" cy="386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28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golf</a:t>
            </a:r>
            <a:endParaRPr lang="en-US" dirty="0"/>
          </a:p>
        </p:txBody>
      </p:sp>
      <p:pic>
        <p:nvPicPr>
          <p:cNvPr id="8194" name="Picture 2" descr="http://www.golfcarencro.com/wp-content/uploads/2015/11/Lady-Golf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2926292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98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hockey</a:t>
            </a:r>
            <a:endParaRPr lang="en-US" dirty="0"/>
          </a:p>
        </p:txBody>
      </p:sp>
      <p:pic>
        <p:nvPicPr>
          <p:cNvPr id="7170" name="Picture 2" descr="https://rukkus.com/wp-content/uploads/2015/08/ap-red-wings-scrimmage-hockey-4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4770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9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el/la </a:t>
            </a:r>
            <a:r>
              <a:rPr lang="en-US" dirty="0" err="1" smtClean="0"/>
              <a:t>jugador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6146" name="Picture 2" descr="http://l.yimg.com/bt/api/res/1.2/PXcrp_f4PxwyKSJkUI4bWw--/YXBwaWQ9eW5ld3NfbGVnbztxPTg1O3c9NjMw/http:/media.zenfs.com/en/blogs/sptusnflexperts/USATSI_5490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00075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16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natación</a:t>
            </a:r>
            <a:endParaRPr lang="en-US" dirty="0"/>
          </a:p>
        </p:txBody>
      </p:sp>
      <p:pic>
        <p:nvPicPr>
          <p:cNvPr id="5122" name="Picture 2" descr="http://cdn1.theodysseyonline.com/files/2015/11/15/635832030846268098-1218777300_swimm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255933" cy="430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68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partido</a:t>
            </a:r>
            <a:endParaRPr lang="en-US" dirty="0"/>
          </a:p>
        </p:txBody>
      </p:sp>
      <p:pic>
        <p:nvPicPr>
          <p:cNvPr id="4098" name="Picture 2" descr="https://www.central.edu/athletics/images/Image/facilities/07soccer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73706"/>
            <a:ext cx="5848754" cy="289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88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pelotas</a:t>
            </a:r>
            <a:endParaRPr lang="en-US" dirty="0"/>
          </a:p>
        </p:txBody>
      </p:sp>
      <p:pic>
        <p:nvPicPr>
          <p:cNvPr id="3074" name="Picture 2" descr="http://www.giftstogive.org/wp-content/uploads/2014/02/sportsball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5081688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1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tenis</a:t>
            </a:r>
            <a:endParaRPr lang="en-US" dirty="0"/>
          </a:p>
        </p:txBody>
      </p:sp>
      <p:pic>
        <p:nvPicPr>
          <p:cNvPr id="2050" name="Picture 2" descr="http://i.telegraph.co.uk/multimedia/archive/03390/Rafael_Nadal_3390663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108825" cy="444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3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vóleibol</a:t>
            </a:r>
            <a:endParaRPr lang="en-US" dirty="0"/>
          </a:p>
        </p:txBody>
      </p:sp>
      <p:pic>
        <p:nvPicPr>
          <p:cNvPr id="1026" name="Picture 2" descr="https://i.ytimg.com/vi/miKUyreEQio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17133"/>
            <a:ext cx="5946775" cy="396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17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escribir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carta</a:t>
            </a:r>
            <a:endParaRPr lang="en-US" dirty="0"/>
          </a:p>
        </p:txBody>
      </p:sp>
      <p:sp>
        <p:nvSpPr>
          <p:cNvPr id="2" name="AutoShape 2" descr="data:image/jpeg;base64,/9j/4AAQSkZJRgABAQAAAQABAAD/2wCEAAkGBxAQDxAPEBAPDw8NDg8NEA0PDw8NDw8NFREWFhURFRUYHSggGBolHRUVITIhJSkrLi4uFx8zODMsNygtLisBCgoKDg0OFw8PFysdHR0tLSsrLS0tLS0tKy0tLSsrKystLS0tKystKystLS0rLSstKy0tKysrLS0rLS0vLS0tN//AABEIALcBEwMBIgACEQEDEQH/xAAbAAABBQEBAAAAAAAAAAAAAAADAAECBAUGB//EADgQAAIBAgMGBAQFAwQDAAAAAAABAgMRBBIhBRMxQVFhBhRxkSIyUoEVobHB8AcjQhZi0eEzcoL/xAAZAQEBAQEBAQAAAAAAAAAAAAAAAQIDBAX/xAAiEQEAAwEAAgICAwEAAAAAAAAAAQIRExIhA1ExQSJhcQT/2gAMAwEAAhEDEQA/AMYQwjwPopEkyA6YBYsKpAEySZEGciEpEXIg2TA0mDY8mQKpxhCAQhhFU4whAOafh+nmrK/Iyza8Mr+5cEO4pQ0CKA1N6BIGl1Xq0tDMxNBG3OJWq0kzEw6UtjnKlNrgXdjYVzm5tfLovXn/ADuHr0TTwMclLKl8UufRc3+wiGr29elevK7svS5bwEeX3AbjUvUYWOlVvnji1Sop6chsVs62q5+xb2fUV9V31/IfG4lXtex0msTHt5PK0WyGRG6dmGRDE1Iv1RGjUujnmenedmNTqFaoWKvAzMXXshMJWFXaFe2h5b4j2hv6zt8lO8I9+svv+yOq8S7SnZ06fGS1l9Me3c4mrRa5GYeiK+lFxEWHSEb1nwl13lGOsIzenhkQVA3zfP6MZYNjrBM34Ycl5Yc4OjAWDZJYNm7uEOqKJzg82D5NjPBHQeXE8OhzhPNz3kRvInQ7hC8ui84PNz3kOw/kDofLi8uOcHRz3kOw/kOx0Pl0Ly6HODpLnvIdheQ7HQ+XQvLoc4Ojn/I9i5syjknfqavl0LcDmdG1hp3RYhLUy8LVtoy5GZzmMd4nfa6gdSI9KRKSIsM+tE08LRKlWH5Nfqa1CPszLV59B7glTp6lrKXqNCChm4u1/udaxrlb5chUnBQj+5kYiV2amOqX0RmSgW1v06/DHrZBlwJ0YtRXoglKhmfZcRsS1FM577dJt+lLG4nKc5tHGtvKuf6Edv7XjB5I6zfLourMOnXvq3dvmZmddPHIXJ0FLiUsTsxPkXaNQtqN0VnZhzD2T2HOl3I4xvpLQnEDYuuACpA9j5B6QawCnoHUgBzQOKLDAyICwQpRFTqEnJAVpaEoMasQpS1AsWHsTi9BAQsKxMYBrCsSEBGwrEhARsWKMwI6Zm1dapbJadFhylh5lrMcJerT1FoXcFUTilzM6dRJNtpJK7b4JLizz/D/ANRcmNqKUXLCSkoxyr46aWme3NPmvbo8rm+nr0Q+8stDF2ZtinWgp05xqQfCUWn9i9v0WLOM0n9nmivPouI9Wt/LlZ4lR1/MzMu1aysOahG33Zx3ijb+7vCDzVJcF0X1MPtbbEqj3dHVttOf+MfTqzNobDV3OfxSerb1bZjdev4viiv8rORnhqkm53blJ3bet2DjVnF2krHbVNnRS0Rk43Bdrr80XXSafTPw2MNrC1k0YioK9uZaw6cWaiXK0RLazCK8amgi6546BxA1IF7IM6R7cfLZEpWYWDuSxVC2osPEmB7AK10XshXxNK60Cq1OpcNqUIXjLU06LuiAUogGmjQygqtIAFOuHUytu7Ms04gPce4so9gGuPcawgHuK4wgHuPcgIA9GrZl+E7mSTWKVOLlJ2jFOTfRJanO9N9utL56lg/1G23uaKw8H8df5rcVS/7/AGZ5jhld3D+ItrvFYmpVb0cvhXHLBaJexXp1NbHKazj2/BesW2WxszE1Kcr0p1KU27ZqcnG/quD+5tz8b46hJQ3lKula7qUssveDS/IyKMFSo7yXzPSKfNmfTi5yu+epnxx6bWrbf6dzgfGmLryUVSoxb4y+OX5XOjlRq1IreT4rWK+Fey4nNeFdn6rlzb/Y9Cw2HUYpIma8828WThMDl5P2ZdjTXM0cuhUlB5rdb/oJjG6/JNvyFPD3XAz8ZgdHY28Orr0dmQxFPQkx6a6TE48721g2rSV1letujLGzcEprVv3NjbmGvCWnJ/oUvD0LoV+m7RtfKBfwz/cxGzuxG8cfa7YcBvkPvD2vkB4qFwGH0ZYnVQFzRFXMqYOdFAI4gffgBrYVEY07D1apX8xqQWlIlxBqaaGbsFV8ToEwtW/EjVlcrwrqLJo02hivCvclvACCB5xZgJjEcw1wJDDXFcB7mR4oUpYaUIOzqNRsruTjxaSWrfA1rmJ4soSlhZuE93KCbz5nG0fVcNbCR59s/ZqkpyyOtGjFTqbneZoRk2optxteVrpPl0LuFwFCVWGSp/bdnlnHJUjbjGUX39eA2wfE1fC4x5JtYPGTpxxFKqo1ISi4qMpSVtGkjX23DB4yMvKOksVSWeW7qOSnHWzjZ252cX2frjHSL7/TB27jM9VU46QpuyS68yzsbD5pZv8AGP6mZs/BTq1IwUXnk7OPSS436Hb4TAKmlC1rce76mLvX/wA8/qXSeGqaUG+Z0sKmhy+yquTR8GbFDEJmK/hu1dtrSjUItrMgEKgp1LNPTQsrELStFtdfi99f3IVpaAak7tP1X89x5y0MyueolmbTfwv0Mvw3D4fuXdsVfgl1ei9WPsqlkprTjzMRH8nfc+P/AFpZREVHu/diOmOYW6JqmGsI9j44DpXKOLUk9Eao0kudiDG2em52NZYdChSindILmABPCaGZjcJJapG3vAGKi5q17fa4FHZ8P8XozReFKHlJJppq6/M041dNQKOJwrXBXMTFYV5rtNeh1bqletOm+PMmLrntm5m3Fp6GjuS9uIrVWQJsmKrbsmqQawkgAOgyLpsv05BHBMDLyjWNGVBA5YcYKTRxXj3aOsMMuH/knqleX+Mftx9jtNqV1h6NStP5acW7c5Pgoru3Zfc8w8Q7ToRdN05+YxFVRqYmbjaEa8m/7VO/GMFZXMzv4g9QoqpK8KLtGMm5yhaLWdq1/bQ1thbArKvelOUIwanUgnaE2lazV/8Ac/TkYNKrmrbxqNo2UVGEYJyWiVlZdz1Tw5hN3QjKXz1UpN9uX/P3LmJHuT4TZdOlJ1FFb2aSlPX2XQnWiXptFWrYk5LrGx7VKM7OxpYZc1+pk1l0C4THZXZnKaPRX5HQ06jX/ZOcrrkynQxkJLih5tEmW4tOrbraejXsRrYhWAws+IXdRMtxOM6pSdSSb+VcF36mjGNorsSklYhntddRX1LflMrEWrCAQqacUI6InvR94VcPXhUhGpTkpwlqpRd0wp6HyUq1SVvhtfo+ZXp4pzT4rk4vimGIypp68+q0YFKrTqWahOzfXkaOEvkjm4pau97gZUr6Ntpq2V2JUaahFRirJcEBasCxCkvlcdeuhHMxpTfd9uIFJ4meZw4Tis2XjFrswmyatWpKee0crso639Rqyg/icJJx1zKMk190QpY6k/ijUVo3TebT0ZBrZGRlST4lOhtCFRNwnGduOV3sGVUCbpcripU7Kzd1yBVviVtfs7Gc60paJpwvaTz6prpbmFa06XQFew+Fr3jq7tO17NfqElZgRhNFhMpTg13GhVaCr1xAYVkwG1cdHD0KteSbjQpyqNLi8qvYI4j+qO2bZMLCWsVvaiTs8z0gvsm3bujzWnlunJ8HpFO7b/ZD7T2nUxNWdao/iqSlN9NeXoloEwuw8ZVSnTw1eUXqpqnJRfdN8fsTGZnXT7A2Kq+MpUb3p0FvqrXB9dfVpHqFSC9Dl/A2xngsM3UVsRiJZ6uqk4pfJC/O2rfeTN9zbDpWCqRXUgqQaFFss06AxvVHySZJbJuaUadgsRhrK/BemnoRls2ouEpG2pD5hixMuedGtHnf1ROGNqR+aN/Q3XFDOhF8kZmkNxe0MdbTjzUl9iMtp0+r9ma0sFB8kCls2n0JzhqPllk/iVLr+Q5ovZlPohDlC9pZGw8da9CopQtK9Kc/gzwfCKUndyXZW6dDauZk8dCKc93O6V2slpNdupaoV1OKlHg1fo12a5HV4lm4DGUHONozlSmmnGpCzlHW9rPRp9GTzCzgUa+0atKSjONOd+GXeRnJX45UpfzoWYbRotq7ySlaKzWTu+Cum0SxEFOLjJJ/+yUl7GV+FyjVp1YTtum7QVqUZRas4tRja3a3IDoEOkV1UH3oFlIyNs42FKpCMp4dVKibjTm0qskuLjZp2043L2/B4jJUWWpGM0mmlJKVpLg1fg+4GDs7aahWbVNKlWajKSrxrpVuCeZVHFX6fMdRkfQwdp7Fw2Iy728nB/DOWSrNds1RSbXZuxsebVkrrgQEkktXZJc27IZUYvWy63QNYlPmmV6+HhLg3Sd756TVOT9WuIVdjSSd1o2rcXb24E7GHiaM3lzTq2hNTjKFXK7rq9HbquZZwW03OU4SUYOLtFX1nH6kugGmQnST7MhvRb0CG7s9dF15GD/UTFqjszEJy1rKFCCbWrlJXt/8qT+x0DqGHt7w7Sxk6Dq1KuTDyclSi4qEm7fNp2/N9QS5vwP4Wp0YQxWJip15pTpUZK6oxeqk19f6ep2/xy7InRoQjwX3erYZWBHoGGHXMPGkkOmiVw1pJEhrj3AdEkQuPmC6IhEMwswXREx0wWYWYLo1xswLMLMDRbiBZhgaxMTCMJJReW/+N3YBs1Sp1HFK9Oo3Nzb+WXQ1cTQjNO61tx5mK8JOCaV3rdalcW9YWUDs+o3BZlZ9C1YoDOF01wv0KlejKC+Gcn62ZZrYdvVSt2B1qNTLZNX6kGfhMTVlUcJaL/F21+5pSpzXBxfroUZYWpo3pJcGjSw0m0lLiAFymuML+jCTjBqz0ui1lRGpRTQwcbtPZmKjPPSxEd23dwcFmS7Ms7MqUIyjOpXkqiVpQ+WEu9jfrUEk/gzFBYXDVb5oOE1ysMNaNNwkrxd12HdIBsuFON4Rb06mlkQNZWJlKLtZNPnzRWq0mrNtavSSVmjcaXNJlTF0L2ypW5omGqeHq1FLLNXi/lqLn6l/IyvZrTVW+5ao109OaGLpZSniMK18UMzu9Yp2RoCBrnpYmVKd1mlGUlmhKTeXvH/g2Kc00mnoxsXgoz10T/UHDC5FaLt+gNWUx7leMZ9UyUJS5oA9x1IgIKKpD5gVxXALmHzArizBRcwswHMPmAJmFmBZhZgC5hAswgFcYhmFmNOaaSJZgWYWYA2YWYFmFmANmGuCzCzAGzDZgWYWYAuYhkje9lcjmFmIJKKTvZX6k84LMLMAXMNcHmFmAm2RSXQbMNmCiXFmB5hZgCZhswPMM5AEzDZiGYa4BMw2YhcVwomYVwdxXAncVweYWYKJca5DMNmAJcVwWfuNvF1QBrjAt4uqEELerqhb1dUef/6kl3GfiKfcz0hrnL0HfLqht+up56/EMyL2/U/jHSDnL0Tfx6jeZj1POnt2p/GQe26vUnSDnL0jzUeo3m49TzZ7Zq9Rnter1HSF5vSfOw6jeeh1PNXtWr9RF7SqfUydDm9Ke0IdRvxKHX8zzV4+p9TG87U+pk6LzelficOq9xntSHVe55t5yf1MbzU/qfuOhzh6Q9rQ6oi9rw6o858xL6n7i30ur9x0XlD0T8ah1Qz23Dqjzvevq/cfePqTpK8od+9uw6oi9vQ6o4POPnJ1leUO4fiCHVEJeI4dUcU5A5sdJXlV2r8TQ6og/E8OpxNxDpKc6uzfiiPUi/FC7nHEkTpLXOrrv9Teoz8SPucrFhFIdJWPjq6V+In0ZB+IZdGc/mGcyedmudW8/EE+jBS8Qz/jMRzBymPOy+Ffpsy8RVP4yD2/V/jMOUxlUHlLPjX6bn45V6iMTeCHlK+NfoDMPmEIriWYWYQgHzCzCEAswswhAPmFmEIKWYfMIRAsw+YcQNLMPmEIKWYdTGEQSzj5xCC6bORchCCmzCzCEA6ZK4wgqSY+YQgp85FzEIKi5g5TEIqTIbkNmEIrJZhCEE1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AQDxAPEBAPDw8NDg8NEA0PDw8NDw8NFREWFhURFRUYHSggGBolHRUVITIhJSkrLi4uFx8zODMsNygtLisBCgoKDg0OFw8PFysdHR0tLSsrLS0tLS0tKy0tLSsrKystLS0tKystKystLS0rLSstKy0tKysrLS0rLS0vLS0tN//AABEIALcBEwMBIgACEQEDEQH/xAAbAAABBQEBAAAAAAAAAAAAAAADAAECBAUGB//EADgQAAIBAgMGBAQFAwQDAAAAAAABAgMRBBIhBRMxQVFhBhRxkSIyUoEVobHB8AcjQhZi0eEzcoL/xAAZAQEBAQEBAQAAAAAAAAAAAAAAAQIDBAX/xAAiEQEAAwEAAgICAwEAAAAAAAAAAQIRExIhA1ExQSJhcQT/2gAMAwEAAhEDEQA/AMYQwjwPopEkyA6YBYsKpAEySZEGciEpEXIg2TA0mDY8mQKpxhCAQhhFU4whAOafh+nmrK/Iyza8Mr+5cEO4pQ0CKA1N6BIGl1Xq0tDMxNBG3OJWq0kzEw6UtjnKlNrgXdjYVzm5tfLovXn/ADuHr0TTwMclLKl8UufRc3+wiGr29elevK7svS5bwEeX3AbjUvUYWOlVvnji1Sop6chsVs62q5+xb2fUV9V31/IfG4lXtex0msTHt5PK0WyGRG6dmGRDE1Iv1RGjUujnmenedmNTqFaoWKvAzMXXshMJWFXaFe2h5b4j2hv6zt8lO8I9+svv+yOq8S7SnZ06fGS1l9Me3c4mrRa5GYeiK+lFxEWHSEb1nwl13lGOsIzenhkQVA3zfP6MZYNjrBM34Ycl5Yc4OjAWDZJYNm7uEOqKJzg82D5NjPBHQeXE8OhzhPNz3kRvInQ7hC8ui84PNz3kOw/kDofLi8uOcHRz3kOw/kOx0Pl0Ly6HODpLnvIdheQ7HQ+XQvLoc4Ojn/I9i5syjknfqavl0LcDmdG1hp3RYhLUy8LVtoy5GZzmMd4nfa6gdSI9KRKSIsM+tE08LRKlWH5Nfqa1CPszLV59B7glTp6lrKXqNCChm4u1/udaxrlb5chUnBQj+5kYiV2amOqX0RmSgW1v06/DHrZBlwJ0YtRXoglKhmfZcRsS1FM577dJt+lLG4nKc5tHGtvKuf6Edv7XjB5I6zfLourMOnXvq3dvmZmddPHIXJ0FLiUsTsxPkXaNQtqN0VnZhzD2T2HOl3I4xvpLQnEDYuuACpA9j5B6QawCnoHUgBzQOKLDAyICwQpRFTqEnJAVpaEoMasQpS1AsWHsTi9BAQsKxMYBrCsSEBGwrEhARsWKMwI6Zm1dapbJadFhylh5lrMcJerT1FoXcFUTilzM6dRJNtpJK7b4JLizz/D/ANRcmNqKUXLCSkoxyr46aWme3NPmvbo8rm+nr0Q+8stDF2ZtinWgp05xqQfCUWn9i9v0WLOM0n9nmivPouI9Wt/LlZ4lR1/MzMu1aysOahG33Zx3ijb+7vCDzVJcF0X1MPtbbEqj3dHVttOf+MfTqzNobDV3OfxSerb1bZjdev4viiv8rORnhqkm53blJ3bet2DjVnF2krHbVNnRS0Rk43Bdrr80XXSafTPw2MNrC1k0YioK9uZaw6cWaiXK0RLazCK8amgi6546BxA1IF7IM6R7cfLZEpWYWDuSxVC2osPEmB7AK10XshXxNK60Cq1OpcNqUIXjLU06LuiAUogGmjQygqtIAFOuHUytu7Ms04gPce4so9gGuPcawgHuK4wgHuPcgIA9GrZl+E7mSTWKVOLlJ2jFOTfRJanO9N9utL56lg/1G23uaKw8H8df5rcVS/7/AGZ5jhld3D+ItrvFYmpVb0cvhXHLBaJexXp1NbHKazj2/BesW2WxszE1Kcr0p1KU27ZqcnG/quD+5tz8b46hJQ3lKula7qUssveDS/IyKMFSo7yXzPSKfNmfTi5yu+epnxx6bWrbf6dzgfGmLryUVSoxb4y+OX5XOjlRq1IreT4rWK+Fey4nNeFdn6rlzb/Y9Cw2HUYpIma8828WThMDl5P2ZdjTXM0cuhUlB5rdb/oJjG6/JNvyFPD3XAz8ZgdHY28Orr0dmQxFPQkx6a6TE48721g2rSV1letujLGzcEprVv3NjbmGvCWnJ/oUvD0LoV+m7RtfKBfwz/cxGzuxG8cfa7YcBvkPvD2vkB4qFwGH0ZYnVQFzRFXMqYOdFAI4gffgBrYVEY07D1apX8xqQWlIlxBqaaGbsFV8ToEwtW/EjVlcrwrqLJo02hivCvclvACCB5xZgJjEcw1wJDDXFcB7mR4oUpYaUIOzqNRsruTjxaSWrfA1rmJ4soSlhZuE93KCbz5nG0fVcNbCR59s/ZqkpyyOtGjFTqbneZoRk2optxteVrpPl0LuFwFCVWGSp/bdnlnHJUjbjGUX39eA2wfE1fC4x5JtYPGTpxxFKqo1ISi4qMpSVtGkjX23DB4yMvKOksVSWeW7qOSnHWzjZ252cX2frjHSL7/TB27jM9VU46QpuyS68yzsbD5pZv8AGP6mZs/BTq1IwUXnk7OPSS436Hb4TAKmlC1rce76mLvX/wA8/qXSeGqaUG+Z0sKmhy+yquTR8GbFDEJmK/hu1dtrSjUItrMgEKgp1LNPTQsrELStFtdfi99f3IVpaAak7tP1X89x5y0MyueolmbTfwv0Mvw3D4fuXdsVfgl1ei9WPsqlkprTjzMRH8nfc+P/AFpZREVHu/diOmOYW6JqmGsI9j44DpXKOLUk9Eao0kudiDG2em52NZYdChSindILmABPCaGZjcJJapG3vAGKi5q17fa4FHZ8P8XozReFKHlJJppq6/M041dNQKOJwrXBXMTFYV5rtNeh1bqletOm+PMmLrntm5m3Fp6GjuS9uIrVWQJsmKrbsmqQawkgAOgyLpsv05BHBMDLyjWNGVBA5YcYKTRxXj3aOsMMuH/knqleX+Mftx9jtNqV1h6NStP5acW7c5Pgoru3Zfc8w8Q7ToRdN05+YxFVRqYmbjaEa8m/7VO/GMFZXMzv4g9QoqpK8KLtGMm5yhaLWdq1/bQ1thbArKvelOUIwanUgnaE2lazV/8Ac/TkYNKrmrbxqNo2UVGEYJyWiVlZdz1Tw5hN3QjKXz1UpN9uX/P3LmJHuT4TZdOlJ1FFb2aSlPX2XQnWiXptFWrYk5LrGx7VKM7OxpYZc1+pk1l0C4THZXZnKaPRX5HQ06jX/ZOcrrkynQxkJLih5tEmW4tOrbraejXsRrYhWAws+IXdRMtxOM6pSdSSb+VcF36mjGNorsSklYhntddRX1LflMrEWrCAQqacUI6InvR94VcPXhUhGpTkpwlqpRd0wp6HyUq1SVvhtfo+ZXp4pzT4rk4vimGIypp68+q0YFKrTqWahOzfXkaOEvkjm4pau97gZUr6Ntpq2V2JUaahFRirJcEBasCxCkvlcdeuhHMxpTfd9uIFJ4meZw4Tis2XjFrswmyatWpKee0crso639Rqyg/icJJx1zKMk190QpY6k/ijUVo3TebT0ZBrZGRlST4lOhtCFRNwnGduOV3sGVUCbpcripU7Kzd1yBVviVtfs7Gc60paJpwvaTz6prpbmFa06XQFew+Fr3jq7tO17NfqElZgRhNFhMpTg13GhVaCr1xAYVkwG1cdHD0KteSbjQpyqNLi8qvYI4j+qO2bZMLCWsVvaiTs8z0gvsm3bujzWnlunJ8HpFO7b/ZD7T2nUxNWdao/iqSlN9NeXoloEwuw8ZVSnTw1eUXqpqnJRfdN8fsTGZnXT7A2Kq+MpUb3p0FvqrXB9dfVpHqFSC9Dl/A2xngsM3UVsRiJZ6uqk4pfJC/O2rfeTN9zbDpWCqRXUgqQaFFss06AxvVHySZJbJuaUadgsRhrK/BemnoRls2ouEpG2pD5hixMuedGtHnf1ROGNqR+aN/Q3XFDOhF8kZmkNxe0MdbTjzUl9iMtp0+r9ma0sFB8kCls2n0JzhqPllk/iVLr+Q5ovZlPohDlC9pZGw8da9CopQtK9Kc/gzwfCKUndyXZW6dDauZk8dCKc93O6V2slpNdupaoV1OKlHg1fo12a5HV4lm4DGUHONozlSmmnGpCzlHW9rPRp9GTzCzgUa+0atKSjONOd+GXeRnJX45UpfzoWYbRotq7ySlaKzWTu+Cum0SxEFOLjJJ/+yUl7GV+FyjVp1YTtum7QVqUZRas4tRja3a3IDoEOkV1UH3oFlIyNs42FKpCMp4dVKibjTm0qskuLjZp2043L2/B4jJUWWpGM0mmlJKVpLg1fg+4GDs7aahWbVNKlWajKSrxrpVuCeZVHFX6fMdRkfQwdp7Fw2Iy728nB/DOWSrNds1RSbXZuxsebVkrrgQEkktXZJc27IZUYvWy63QNYlPmmV6+HhLg3Sd756TVOT9WuIVdjSSd1o2rcXb24E7GHiaM3lzTq2hNTjKFXK7rq9HbquZZwW03OU4SUYOLtFX1nH6kugGmQnST7MhvRb0CG7s9dF15GD/UTFqjszEJy1rKFCCbWrlJXt/8qT+x0DqGHt7w7Sxk6Dq1KuTDyclSi4qEm7fNp2/N9QS5vwP4Wp0YQxWJip15pTpUZK6oxeqk19f6ep2/xy7InRoQjwX3erYZWBHoGGHXMPGkkOmiVw1pJEhrj3AdEkQuPmC6IhEMwswXREx0wWYWYLo1xswLMLMDRbiBZhgaxMTCMJJReW/+N3YBs1Sp1HFK9Oo3Nzb+WXQ1cTQjNO61tx5mK8JOCaV3rdalcW9YWUDs+o3BZlZ9C1YoDOF01wv0KlejKC+Gcn62ZZrYdvVSt2B1qNTLZNX6kGfhMTVlUcJaL/F21+5pSpzXBxfroUZYWpo3pJcGjSw0m0lLiAFymuML+jCTjBqz0ui1lRGpRTQwcbtPZmKjPPSxEd23dwcFmS7Ms7MqUIyjOpXkqiVpQ+WEu9jfrUEk/gzFBYXDVb5oOE1ysMNaNNwkrxd12HdIBsuFON4Rb06mlkQNZWJlKLtZNPnzRWq0mrNtavSSVmjcaXNJlTF0L2ypW5omGqeHq1FLLNXi/lqLn6l/IyvZrTVW+5ao109OaGLpZSniMK18UMzu9Yp2RoCBrnpYmVKd1mlGUlmhKTeXvH/g2Kc00mnoxsXgoz10T/UHDC5FaLt+gNWUx7leMZ9UyUJS5oA9x1IgIKKpD5gVxXALmHzArizBRcwswHMPmAJmFmBZhZgC5hAswgFcYhmFmNOaaSJZgWYWYA2YWYFmFmANmGuCzCzAGzDZgWYWYAuYhkje9lcjmFmIJKKTvZX6k84LMLMAXMNcHmFmAm2RSXQbMNmCiXFmB5hZgCZhswPMM5AEzDZiGYa4BMw2YhcVwomYVwdxXAncVweYWYKJca5DMNmAJcVwWfuNvF1QBrjAt4uqEELerqhb1dUef/6kl3GfiKfcz0hrnL0HfLqht+up56/EMyL2/U/jHSDnL0Tfx6jeZj1POnt2p/GQe26vUnSDnL0jzUeo3m49TzZ7Zq9Rnter1HSF5vSfOw6jeeh1PNXtWr9RF7SqfUydDm9Ke0IdRvxKHX8zzV4+p9TG87U+pk6LzelficOq9xntSHVe55t5yf1MbzU/qfuOhzh6Q9rQ6oi9rw6o858xL6n7i30ur9x0XlD0T8ah1Qz23Dqjzvevq/cfePqTpK8od+9uw6oi9vQ6o4POPnJ1leUO4fiCHVEJeI4dUcU5A5sdJXlV2r8TQ6og/E8OpxNxDpKc6uzfiiPUi/FC7nHEkTpLXOrrv9Teoz8SPucrFhFIdJWPjq6V+In0ZB+IZdGc/mGcyedmudW8/EE+jBS8Qz/jMRzBymPOy+Ffpsy8RVP4yD2/V/jMOUxlUHlLPjX6bn45V6iMTeCHlK+NfoDMPmEIriWYWYQgHzCzCEAswswhAPmFmEIKWYfMIRAsw+YcQNLMPmEIKWYdTGEQSzj5xCC6bORchCCmzCzCEA6ZK4wgqSY+YQgp85FzEIKi5g5TEIqTIbkNmEIrJZhCEE1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6" descr="http://www.successtaxrelief.com/wp-content/uploads/2014/03/How-to-Write-a-Letter-of-Explanation-to-the-IRS-with-samp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7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escribir</a:t>
            </a:r>
            <a:r>
              <a:rPr lang="en-US" dirty="0" smtClean="0"/>
              <a:t> un </a:t>
            </a:r>
            <a:r>
              <a:rPr lang="en-US" dirty="0" err="1" smtClean="0"/>
              <a:t>mensaje</a:t>
            </a:r>
            <a:r>
              <a:rPr lang="en-US" dirty="0" smtClean="0"/>
              <a:t> </a:t>
            </a:r>
            <a:r>
              <a:rPr lang="en-US" dirty="0" err="1" smtClean="0"/>
              <a:t>electrónico</a:t>
            </a:r>
            <a:endParaRPr lang="en-US" dirty="0"/>
          </a:p>
        </p:txBody>
      </p:sp>
      <p:pic>
        <p:nvPicPr>
          <p:cNvPr id="16386" name="Picture 2" descr="http://www.purplebirchpublishing.com/wp-content/uploads/2015/05/IMG_1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442075" cy="429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60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esquiar</a:t>
            </a:r>
            <a:endParaRPr lang="en-US" dirty="0"/>
          </a:p>
        </p:txBody>
      </p:sp>
      <p:pic>
        <p:nvPicPr>
          <p:cNvPr id="15362" name="Picture 2" descr="http://canaanresort.com/winter/wp-content/uploads/LearnTo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527925" cy="33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68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ganar</a:t>
            </a:r>
            <a:endParaRPr lang="en-US" dirty="0"/>
          </a:p>
        </p:txBody>
      </p:sp>
      <p:pic>
        <p:nvPicPr>
          <p:cNvPr id="14338" name="Picture 2" descr="http://www.successconnections.com/articles/wp-content/uploads/2015/10/PLaytoW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4483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67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</a:t>
            </a:r>
            <a:r>
              <a:rPr lang="en-US" dirty="0" smtClean="0"/>
              <a:t> de </a:t>
            </a:r>
            <a:r>
              <a:rPr lang="en-US" dirty="0" err="1" smtClean="0"/>
              <a:t>excursión</a:t>
            </a:r>
            <a:endParaRPr lang="en-US" dirty="0"/>
          </a:p>
        </p:txBody>
      </p:sp>
      <p:pic>
        <p:nvPicPr>
          <p:cNvPr id="13314" name="Picture 2" descr="http://www.stateeitc.com/wp-content/uploads/2015/09/medium_hiking_work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966075" cy="398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18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105</Words>
  <Application>Microsoft Office PowerPoint</Application>
  <PresentationFormat>On-screen Show (4:3)</PresentationFormat>
  <Paragraphs>48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Vocabulario</vt:lpstr>
      <vt:lpstr>andar en patineta</vt:lpstr>
      <vt:lpstr>bucear</vt:lpstr>
      <vt:lpstr>escalar montañas</vt:lpstr>
      <vt:lpstr>escribir una carta</vt:lpstr>
      <vt:lpstr>escribir un mensaje electrónico</vt:lpstr>
      <vt:lpstr>esquiar</vt:lpstr>
      <vt:lpstr>ganar</vt:lpstr>
      <vt:lpstr>ir de excursión</vt:lpstr>
      <vt:lpstr>leer correo electrónico</vt:lpstr>
      <vt:lpstr>leer un periódico</vt:lpstr>
      <vt:lpstr>leer una revista</vt:lpstr>
      <vt:lpstr>nadar</vt:lpstr>
      <vt:lpstr>pasear</vt:lpstr>
      <vt:lpstr>pasear en bicicleta</vt:lpstr>
      <vt:lpstr>patinar en línea</vt:lpstr>
      <vt:lpstr>practicar deportes</vt:lpstr>
      <vt:lpstr>tomar el sol</vt:lpstr>
      <vt:lpstr>ver películas</vt:lpstr>
      <vt:lpstr>visitar monumentos</vt:lpstr>
      <vt:lpstr>el fin de semana</vt:lpstr>
      <vt:lpstr>el videojuego</vt:lpstr>
      <vt:lpstr>el café</vt:lpstr>
      <vt:lpstr>el centro</vt:lpstr>
      <vt:lpstr>el cine</vt:lpstr>
      <vt:lpstr>el gimnasio</vt:lpstr>
      <vt:lpstr>la iglesia</vt:lpstr>
      <vt:lpstr>el museo</vt:lpstr>
      <vt:lpstr>el parque </vt:lpstr>
      <vt:lpstr>la piscina</vt:lpstr>
      <vt:lpstr>la plaza</vt:lpstr>
      <vt:lpstr>el restaurante </vt:lpstr>
      <vt:lpstr>el baloncesto</vt:lpstr>
      <vt:lpstr>el béisbol</vt:lpstr>
      <vt:lpstr>el ciclismo</vt:lpstr>
      <vt:lpstr>el equipo</vt:lpstr>
      <vt:lpstr>el esquí</vt:lpstr>
      <vt:lpstr>el fútbol</vt:lpstr>
      <vt:lpstr>el fútbol americano</vt:lpstr>
      <vt:lpstr>el golf</vt:lpstr>
      <vt:lpstr>el hockey</vt:lpstr>
      <vt:lpstr>el/la jugador(a)</vt:lpstr>
      <vt:lpstr>la natación</vt:lpstr>
      <vt:lpstr>el partido</vt:lpstr>
      <vt:lpstr>las pelotas</vt:lpstr>
      <vt:lpstr>el tenis</vt:lpstr>
      <vt:lpstr>el vóleibol</vt:lpstr>
    </vt:vector>
  </TitlesOfParts>
  <Company>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Vocabulario</dc:title>
  <dc:creator>BSD</dc:creator>
  <cp:lastModifiedBy>BSD</cp:lastModifiedBy>
  <cp:revision>6</cp:revision>
  <dcterms:created xsi:type="dcterms:W3CDTF">2016-03-03T15:17:14Z</dcterms:created>
  <dcterms:modified xsi:type="dcterms:W3CDTF">2016-03-03T16:22:39Z</dcterms:modified>
</cp:coreProperties>
</file>