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4" r:id="rId6"/>
    <p:sldId id="263" r:id="rId7"/>
    <p:sldId id="262" r:id="rId8"/>
    <p:sldId id="261" r:id="rId9"/>
    <p:sldId id="260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A4D41D7E-BDEF-4045-A5DB-78058CD6AE0A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31519131-1A5E-4093-AE1C-587CF07C21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41D7E-BDEF-4045-A5DB-78058CD6AE0A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19131-1A5E-4093-AE1C-587CF07C21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41D7E-BDEF-4045-A5DB-78058CD6AE0A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19131-1A5E-4093-AE1C-587CF07C21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41D7E-BDEF-4045-A5DB-78058CD6AE0A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19131-1A5E-4093-AE1C-587CF07C21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41D7E-BDEF-4045-A5DB-78058CD6AE0A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19131-1A5E-4093-AE1C-587CF07C21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41D7E-BDEF-4045-A5DB-78058CD6AE0A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19131-1A5E-4093-AE1C-587CF07C215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41D7E-BDEF-4045-A5DB-78058CD6AE0A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19131-1A5E-4093-AE1C-587CF07C215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41D7E-BDEF-4045-A5DB-78058CD6AE0A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19131-1A5E-4093-AE1C-587CF07C21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41D7E-BDEF-4045-A5DB-78058CD6AE0A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19131-1A5E-4093-AE1C-587CF07C21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A4D41D7E-BDEF-4045-A5DB-78058CD6AE0A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31519131-1A5E-4093-AE1C-587CF07C21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A4D41D7E-BDEF-4045-A5DB-78058CD6AE0A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31519131-1A5E-4093-AE1C-587CF07C21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4D41D7E-BDEF-4045-A5DB-78058CD6AE0A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31519131-1A5E-4093-AE1C-587CF07C215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¿Saber o </a:t>
            </a:r>
            <a:r>
              <a:rPr lang="en-US" dirty="0" err="1" smtClean="0"/>
              <a:t>conocer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08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66800" y="2362200"/>
            <a:ext cx="6965245" cy="120248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Rafael y </a:t>
            </a:r>
            <a:r>
              <a:rPr lang="en-US" dirty="0" err="1" smtClean="0"/>
              <a:t>yo</a:t>
            </a:r>
            <a:r>
              <a:rPr lang="en-US" dirty="0" smtClean="0"/>
              <a:t> _____________ a los </a:t>
            </a:r>
            <a:r>
              <a:rPr lang="en-US" dirty="0" err="1" smtClean="0"/>
              <a:t>dependientes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43400" y="2242456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Constantia" pitchFamily="18" charset="0"/>
              </a:rPr>
              <a:t>conocemos</a:t>
            </a:r>
            <a:endParaRPr lang="en-US" sz="40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070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66800" y="2362200"/>
            <a:ext cx="6965245" cy="120248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Martín __________ </a:t>
            </a:r>
            <a:r>
              <a:rPr lang="en-US" dirty="0" err="1" smtClean="0"/>
              <a:t>estudiar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la </a:t>
            </a:r>
            <a:r>
              <a:rPr lang="en-US" dirty="0" err="1" smtClean="0"/>
              <a:t>prueba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86200" y="2286000"/>
            <a:ext cx="129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Constantia" pitchFamily="18" charset="0"/>
              </a:rPr>
              <a:t>sabe</a:t>
            </a:r>
            <a:endParaRPr lang="en-US" sz="40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169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66800" y="2362200"/>
            <a:ext cx="6965245" cy="1202485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Nosotros</a:t>
            </a:r>
            <a:r>
              <a:rPr lang="en-US" dirty="0" smtClean="0"/>
              <a:t> __________ (know) la </a:t>
            </a:r>
            <a:r>
              <a:rPr lang="en-US" dirty="0" err="1" smtClean="0"/>
              <a:t>información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/>
              <a:t>Nosotros</a:t>
            </a:r>
            <a:r>
              <a:rPr lang="en-US" dirty="0"/>
              <a:t> </a:t>
            </a:r>
            <a:r>
              <a:rPr lang="en-US" dirty="0" smtClean="0"/>
              <a:t>_____________ (are familiar with) </a:t>
            </a:r>
            <a:r>
              <a:rPr lang="en-US" dirty="0"/>
              <a:t>la </a:t>
            </a:r>
            <a:r>
              <a:rPr lang="en-US" dirty="0" err="1"/>
              <a:t>información</a:t>
            </a:r>
            <a:r>
              <a:rPr lang="en-US" dirty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33800" y="1234742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Constantia" pitchFamily="18" charset="0"/>
              </a:rPr>
              <a:t>sabemos</a:t>
            </a:r>
            <a:endParaRPr lang="en-US" sz="4000" dirty="0">
              <a:latin typeface="Constant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0" y="3124200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Constantia" pitchFamily="18" charset="0"/>
              </a:rPr>
              <a:t>conocemos</a:t>
            </a:r>
            <a:endParaRPr lang="en-US" sz="40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4780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66800" y="2362200"/>
            <a:ext cx="6965245" cy="1202485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Yo</a:t>
            </a:r>
            <a:r>
              <a:rPr lang="en-US" dirty="0" smtClean="0"/>
              <a:t> no __________ a la </a:t>
            </a:r>
            <a:r>
              <a:rPr lang="en-US" dirty="0" err="1" smtClean="0"/>
              <a:t>nueva</a:t>
            </a:r>
            <a:r>
              <a:rPr lang="en-US" dirty="0" smtClean="0"/>
              <a:t> </a:t>
            </a:r>
            <a:r>
              <a:rPr lang="en-US" dirty="0" err="1" smtClean="0"/>
              <a:t>profesora</a:t>
            </a:r>
            <a:r>
              <a:rPr lang="en-US" dirty="0" smtClean="0"/>
              <a:t> de </a:t>
            </a:r>
            <a:r>
              <a:rPr lang="en-US" dirty="0" err="1" smtClean="0"/>
              <a:t>matemáticas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0" y="2286000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Constantia" pitchFamily="18" charset="0"/>
              </a:rPr>
              <a:t>conozco</a:t>
            </a:r>
            <a:endParaRPr lang="en-US" sz="40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955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66800" y="2362200"/>
            <a:ext cx="6965245" cy="120248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Las </a:t>
            </a:r>
            <a:r>
              <a:rPr lang="en-US" dirty="0" err="1" smtClean="0"/>
              <a:t>vendedoras</a:t>
            </a:r>
            <a:r>
              <a:rPr lang="en-US" dirty="0" smtClean="0"/>
              <a:t> __________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corbatas</a:t>
            </a:r>
            <a:r>
              <a:rPr lang="en-US" dirty="0" smtClean="0"/>
              <a:t> </a:t>
            </a:r>
            <a:r>
              <a:rPr lang="en-US" dirty="0" err="1" smtClean="0"/>
              <a:t>cuestan</a:t>
            </a:r>
            <a:r>
              <a:rPr lang="en-US" dirty="0" smtClean="0"/>
              <a:t> </a:t>
            </a:r>
            <a:r>
              <a:rPr lang="en-US" dirty="0" err="1" smtClean="0"/>
              <a:t>doce</a:t>
            </a:r>
            <a:r>
              <a:rPr lang="en-US" dirty="0" smtClean="0"/>
              <a:t> </a:t>
            </a:r>
            <a:r>
              <a:rPr lang="en-US" dirty="0" err="1" smtClean="0"/>
              <a:t>dólares</a:t>
            </a:r>
            <a:r>
              <a:rPr lang="en-US" dirty="0" smtClean="0"/>
              <a:t>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10200" y="1905000"/>
            <a:ext cx="16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Constantia" pitchFamily="18" charset="0"/>
              </a:rPr>
              <a:t>saben</a:t>
            </a:r>
            <a:endParaRPr lang="en-US" sz="40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222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66800" y="2362200"/>
            <a:ext cx="6965245" cy="120248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Los </a:t>
            </a:r>
            <a:r>
              <a:rPr lang="en-US" dirty="0" err="1" smtClean="0"/>
              <a:t>nuevos</a:t>
            </a:r>
            <a:r>
              <a:rPr lang="en-US" dirty="0" smtClean="0"/>
              <a:t> </a:t>
            </a:r>
            <a:r>
              <a:rPr lang="en-US" dirty="0" err="1" smtClean="0"/>
              <a:t>estudiantes</a:t>
            </a:r>
            <a:r>
              <a:rPr lang="en-US" dirty="0" smtClean="0"/>
              <a:t> no __________ </a:t>
            </a:r>
            <a:r>
              <a:rPr lang="en-US" dirty="0" err="1" smtClean="0"/>
              <a:t>bien</a:t>
            </a:r>
            <a:r>
              <a:rPr lang="en-US" dirty="0" smtClean="0"/>
              <a:t> la </a:t>
            </a:r>
            <a:r>
              <a:rPr lang="en-US" dirty="0" err="1" smtClean="0"/>
              <a:t>escuela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52600" y="2819400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Constantia" pitchFamily="18" charset="0"/>
              </a:rPr>
              <a:t>conocen</a:t>
            </a:r>
            <a:endParaRPr lang="en-US" sz="40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440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66800" y="2362200"/>
            <a:ext cx="6965245" cy="1202485"/>
          </a:xfrm>
        </p:spPr>
        <p:txBody>
          <a:bodyPr>
            <a:normAutofit fontScale="90000"/>
          </a:bodyPr>
          <a:lstStyle/>
          <a:p>
            <a:r>
              <a:rPr lang="en-US" dirty="0"/>
              <a:t>¿</a:t>
            </a:r>
            <a:r>
              <a:rPr lang="en-US" dirty="0" smtClean="0"/>
              <a:t>__________ </a:t>
            </a:r>
            <a:r>
              <a:rPr lang="en-US" dirty="0" err="1" smtClean="0"/>
              <a:t>tú</a:t>
            </a:r>
            <a:r>
              <a:rPr lang="en-US" dirty="0" smtClean="0"/>
              <a:t> a mi </a:t>
            </a:r>
            <a:r>
              <a:rPr lang="en-US" dirty="0" err="1" smtClean="0"/>
              <a:t>amiga</a:t>
            </a:r>
            <a:r>
              <a:rPr lang="en-US" dirty="0" smtClean="0"/>
              <a:t> </a:t>
            </a:r>
            <a:r>
              <a:rPr lang="en-US" dirty="0" err="1" smtClean="0"/>
              <a:t>Rosalba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24743" y="2209800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Constantia" pitchFamily="18" charset="0"/>
              </a:rPr>
              <a:t>Conoces</a:t>
            </a:r>
            <a:endParaRPr lang="en-US" sz="40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7784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66800" y="2362200"/>
            <a:ext cx="6965245" cy="1202485"/>
          </a:xfrm>
        </p:spPr>
        <p:txBody>
          <a:bodyPr>
            <a:normAutofit/>
          </a:bodyPr>
          <a:lstStyle/>
          <a:p>
            <a:r>
              <a:rPr lang="en-US" dirty="0" err="1" smtClean="0"/>
              <a:t>Yo</a:t>
            </a:r>
            <a:r>
              <a:rPr lang="en-US" dirty="0" smtClean="0"/>
              <a:t> ___ </a:t>
            </a:r>
            <a:r>
              <a:rPr lang="en-US" dirty="0" err="1" smtClean="0"/>
              <a:t>montar</a:t>
            </a:r>
            <a:r>
              <a:rPr lang="en-US" dirty="0" smtClean="0"/>
              <a:t> a </a:t>
            </a:r>
            <a:r>
              <a:rPr lang="en-US" dirty="0" err="1" smtClean="0"/>
              <a:t>caballo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38400" y="25908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Constantia" pitchFamily="18" charset="0"/>
              </a:rPr>
              <a:t>sé</a:t>
            </a:r>
            <a:endParaRPr lang="en-US" sz="40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580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66800" y="2362200"/>
            <a:ext cx="6965245" cy="120248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¿__________ </a:t>
            </a:r>
            <a:r>
              <a:rPr lang="en-US" dirty="0" err="1" smtClean="0"/>
              <a:t>vosotros</a:t>
            </a:r>
            <a:r>
              <a:rPr lang="en-US" dirty="0" smtClean="0"/>
              <a:t> a 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hora</a:t>
            </a:r>
            <a:r>
              <a:rPr lang="en-US" dirty="0" smtClean="0"/>
              <a:t> </a:t>
            </a:r>
            <a:r>
              <a:rPr lang="en-US" dirty="0" err="1" smtClean="0"/>
              <a:t>empieza</a:t>
            </a:r>
            <a:r>
              <a:rPr lang="en-US" dirty="0" smtClean="0"/>
              <a:t> la </a:t>
            </a:r>
            <a:r>
              <a:rPr lang="en-US" dirty="0" err="1" smtClean="0"/>
              <a:t>clase</a:t>
            </a:r>
            <a:r>
              <a:rPr lang="en-US" dirty="0" smtClean="0"/>
              <a:t> de </a:t>
            </a:r>
            <a:r>
              <a:rPr lang="en-US" dirty="0" err="1" smtClean="0"/>
              <a:t>inglés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33600" y="1981200"/>
            <a:ext cx="16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Constantia" pitchFamily="18" charset="0"/>
              </a:rPr>
              <a:t>Sabéis</a:t>
            </a:r>
            <a:endParaRPr lang="en-US" sz="40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58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66800" y="2362200"/>
            <a:ext cx="6965245" cy="1202485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Ud</a:t>
            </a:r>
            <a:r>
              <a:rPr lang="en-US" dirty="0" smtClean="0"/>
              <a:t>. __________ al Sr. </a:t>
            </a:r>
            <a:r>
              <a:rPr lang="en-US" dirty="0" err="1" smtClean="0"/>
              <a:t>Yowchuang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05200" y="2286000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Constantia" pitchFamily="18" charset="0"/>
              </a:rPr>
              <a:t>conoce</a:t>
            </a:r>
            <a:endParaRPr lang="en-US" sz="40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554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220</TotalTime>
  <Words>102</Words>
  <Application>Microsoft Office PowerPoint</Application>
  <PresentationFormat>On-screen Show (4:3)</PresentationFormat>
  <Paragraphs>22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Pushpin</vt:lpstr>
      <vt:lpstr>¿Saber o conocer?</vt:lpstr>
      <vt:lpstr>Nosotros __________ (know) la información.  Nosotros _____________ (are familiar with) la información.</vt:lpstr>
      <vt:lpstr>Yo no __________ a la nueva profesora de matemáticas.</vt:lpstr>
      <vt:lpstr>Las vendedoras __________ que las corbatas cuestan doce dólares cada una.</vt:lpstr>
      <vt:lpstr>Los nuevos estudiantes no __________ bien la escuela.</vt:lpstr>
      <vt:lpstr>¿__________ tú a mi amiga Rosalba?</vt:lpstr>
      <vt:lpstr>Yo ___ montar a caballo.</vt:lpstr>
      <vt:lpstr>¿__________ vosotros a qué hora empieza la clase de inglés?</vt:lpstr>
      <vt:lpstr>Ud. __________ al Sr. Yowchuang. </vt:lpstr>
      <vt:lpstr>Rafael y yo _____________ a los dependientes.</vt:lpstr>
      <vt:lpstr>Martín __________ estudiar para la prueba.</vt:lpstr>
    </vt:vector>
  </TitlesOfParts>
  <Company>BSD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¿Saber o conocer?</dc:title>
  <dc:creator>BSD</dc:creator>
  <cp:lastModifiedBy>BSD</cp:lastModifiedBy>
  <cp:revision>5</cp:revision>
  <dcterms:created xsi:type="dcterms:W3CDTF">2016-01-07T13:02:50Z</dcterms:created>
  <dcterms:modified xsi:type="dcterms:W3CDTF">2016-01-07T16:43:41Z</dcterms:modified>
</cp:coreProperties>
</file>