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3" r:id="rId6"/>
    <p:sldId id="265" r:id="rId7"/>
    <p:sldId id="266" r:id="rId8"/>
    <p:sldId id="262" r:id="rId9"/>
    <p:sldId id="261" r:id="rId10"/>
    <p:sldId id="259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F693-335F-4245-B38F-ED954FA26724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F191-3906-4189-95C0-2D9F63848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7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F693-335F-4245-B38F-ED954FA26724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F191-3906-4189-95C0-2D9F63848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93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F693-335F-4245-B38F-ED954FA26724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F191-3906-4189-95C0-2D9F63848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46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F693-335F-4245-B38F-ED954FA26724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F191-3906-4189-95C0-2D9F63848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71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F693-335F-4245-B38F-ED954FA26724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F191-3906-4189-95C0-2D9F63848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36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F693-335F-4245-B38F-ED954FA26724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F191-3906-4189-95C0-2D9F63848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4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F693-335F-4245-B38F-ED954FA26724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F191-3906-4189-95C0-2D9F63848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64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F693-335F-4245-B38F-ED954FA26724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F191-3906-4189-95C0-2D9F63848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09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F693-335F-4245-B38F-ED954FA26724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F191-3906-4189-95C0-2D9F63848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F693-335F-4245-B38F-ED954FA26724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F191-3906-4189-95C0-2D9F63848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26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5F693-335F-4245-B38F-ED954FA26724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AF191-3906-4189-95C0-2D9F63848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3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5F693-335F-4245-B38F-ED954FA26724}" type="datetimeFigureOut">
              <a:rPr lang="en-US" smtClean="0"/>
              <a:t>3/7/2016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AF191-3906-4189-95C0-2D9F63848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856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Ir</a:t>
            </a:r>
            <a:r>
              <a:rPr lang="en-US" dirty="0" smtClean="0"/>
              <a:t> o </a:t>
            </a:r>
            <a:r>
              <a:rPr lang="en-US" dirty="0" err="1" smtClean="0"/>
              <a:t>ser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610600" cy="17526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arenR"/>
            </a:pPr>
            <a:r>
              <a:rPr lang="en-US" dirty="0" smtClean="0">
                <a:solidFill>
                  <a:schemeClr val="tx1"/>
                </a:solidFill>
              </a:rPr>
              <a:t>Conjugate the verb in the </a:t>
            </a:r>
            <a:r>
              <a:rPr lang="en-US" dirty="0" err="1" smtClean="0">
                <a:solidFill>
                  <a:schemeClr val="tx1"/>
                </a:solidFill>
              </a:rPr>
              <a:t>preterite</a:t>
            </a:r>
            <a:r>
              <a:rPr lang="en-US" dirty="0" smtClean="0">
                <a:solidFill>
                  <a:schemeClr val="tx1"/>
                </a:solidFill>
              </a:rPr>
              <a:t> based on the subject</a:t>
            </a:r>
          </a:p>
          <a:p>
            <a:pPr marL="514350" indent="-514350">
              <a:buAutoNum type="arabicParenR"/>
            </a:pPr>
            <a:r>
              <a:rPr lang="en-US" dirty="0" smtClean="0">
                <a:solidFill>
                  <a:schemeClr val="tx1"/>
                </a:solidFill>
              </a:rPr>
              <a:t>Determine whether each sentence uses </a:t>
            </a:r>
            <a:r>
              <a:rPr lang="en-US" dirty="0" err="1" smtClean="0">
                <a:solidFill>
                  <a:schemeClr val="tx1"/>
                </a:solidFill>
              </a:rPr>
              <a:t>ir</a:t>
            </a:r>
            <a:r>
              <a:rPr lang="en-US" dirty="0" smtClean="0">
                <a:solidFill>
                  <a:schemeClr val="tx1"/>
                </a:solidFill>
              </a:rPr>
              <a:t> or </a:t>
            </a:r>
            <a:r>
              <a:rPr lang="en-US" dirty="0" err="1" smtClean="0">
                <a:solidFill>
                  <a:schemeClr val="tx1"/>
                </a:solidFill>
              </a:rPr>
              <a:t>ser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65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572000" y="1524000"/>
            <a:ext cx="914400" cy="685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¿</a:t>
            </a:r>
            <a:r>
              <a:rPr lang="en-US" sz="4800" dirty="0" err="1" smtClean="0"/>
              <a:t>Ir</a:t>
            </a:r>
            <a:r>
              <a:rPr lang="en-US" sz="4800" dirty="0" smtClean="0"/>
              <a:t> o </a:t>
            </a:r>
            <a:r>
              <a:rPr lang="en-US" sz="4800" dirty="0" err="1" smtClean="0"/>
              <a:t>ser</a:t>
            </a:r>
            <a:r>
              <a:rPr lang="en-US" sz="4800" dirty="0" smtClean="0"/>
              <a:t>?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</a:rPr>
              <a:t>Yo</a:t>
            </a:r>
            <a:r>
              <a:rPr lang="en-US" sz="4000" dirty="0" smtClean="0">
                <a:solidFill>
                  <a:schemeClr val="tx1"/>
                </a:solidFill>
              </a:rPr>
              <a:t> _________ </a:t>
            </a:r>
            <a:r>
              <a:rPr lang="en-US" sz="4000" dirty="0" err="1" smtClean="0">
                <a:solidFill>
                  <a:schemeClr val="tx1"/>
                </a:solidFill>
              </a:rPr>
              <a:t>muy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interesante</a:t>
            </a:r>
            <a:r>
              <a:rPr lang="en-US" sz="4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05200" y="38862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fui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32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657600" y="1447800"/>
            <a:ext cx="533400" cy="80356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¿</a:t>
            </a:r>
            <a:r>
              <a:rPr lang="en-US" sz="4800" dirty="0" err="1" smtClean="0"/>
              <a:t>Ir</a:t>
            </a:r>
            <a:r>
              <a:rPr lang="en-US" sz="4800" dirty="0" smtClean="0"/>
              <a:t> o </a:t>
            </a:r>
            <a:r>
              <a:rPr lang="en-US" sz="4800" dirty="0" err="1" smtClean="0"/>
              <a:t>ser</a:t>
            </a:r>
            <a:r>
              <a:rPr lang="en-US" sz="4800" dirty="0" smtClean="0"/>
              <a:t>?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Los padres _________ a </a:t>
            </a:r>
            <a:r>
              <a:rPr lang="en-US" sz="4000" dirty="0" err="1" smtClean="0">
                <a:solidFill>
                  <a:schemeClr val="tx1"/>
                </a:solidFill>
              </a:rPr>
              <a:t>acostarse</a:t>
            </a:r>
            <a:r>
              <a:rPr lang="en-US" sz="4000" dirty="0" smtClean="0">
                <a:solidFill>
                  <a:schemeClr val="tx1"/>
                </a:solidFill>
              </a:rPr>
              <a:t> a </a:t>
            </a:r>
            <a:r>
              <a:rPr lang="en-US" sz="4000" dirty="0" err="1" smtClean="0">
                <a:solidFill>
                  <a:schemeClr val="tx1"/>
                </a:solidFill>
              </a:rPr>
              <a:t>las</a:t>
            </a:r>
            <a:r>
              <a:rPr lang="en-US" sz="4000" dirty="0" smtClean="0">
                <a:solidFill>
                  <a:schemeClr val="tx1"/>
                </a:solidFill>
              </a:rPr>
              <a:t> once.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38862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fueron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58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4572000" y="1524000"/>
            <a:ext cx="914400" cy="685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¿</a:t>
            </a:r>
            <a:r>
              <a:rPr lang="en-US" sz="4800" dirty="0" err="1" smtClean="0"/>
              <a:t>Ir</a:t>
            </a:r>
            <a:r>
              <a:rPr lang="en-US" sz="4800" dirty="0" smtClean="0"/>
              <a:t> o </a:t>
            </a:r>
            <a:r>
              <a:rPr lang="en-US" sz="4800" dirty="0" err="1" smtClean="0"/>
              <a:t>ser</a:t>
            </a:r>
            <a:r>
              <a:rPr lang="en-US" sz="4800" dirty="0" smtClean="0"/>
              <a:t>?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Los amigos _________ </a:t>
            </a:r>
            <a:r>
              <a:rPr lang="en-US" sz="4000" dirty="0" err="1" smtClean="0">
                <a:solidFill>
                  <a:schemeClr val="tx1"/>
                </a:solidFill>
              </a:rPr>
              <a:t>antipáticos</a:t>
            </a:r>
            <a:r>
              <a:rPr lang="en-US" sz="4000" dirty="0" smtClean="0">
                <a:solidFill>
                  <a:schemeClr val="tx1"/>
                </a:solidFill>
              </a:rPr>
              <a:t>.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38862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fueron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95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657600" y="1447800"/>
            <a:ext cx="533400" cy="80356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¿</a:t>
            </a:r>
            <a:r>
              <a:rPr lang="en-US" sz="4800" dirty="0" err="1" smtClean="0"/>
              <a:t>Ir</a:t>
            </a:r>
            <a:r>
              <a:rPr lang="en-US" sz="4800" dirty="0" smtClean="0"/>
              <a:t> o </a:t>
            </a:r>
            <a:r>
              <a:rPr lang="en-US" sz="4800" dirty="0" err="1" smtClean="0"/>
              <a:t>ser</a:t>
            </a:r>
            <a:r>
              <a:rPr lang="en-US" sz="4800" dirty="0" smtClean="0"/>
              <a:t>?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La </a:t>
            </a:r>
            <a:r>
              <a:rPr lang="en-US" sz="4000" dirty="0" err="1" smtClean="0">
                <a:solidFill>
                  <a:schemeClr val="tx1"/>
                </a:solidFill>
              </a:rPr>
              <a:t>viajera</a:t>
            </a:r>
            <a:r>
              <a:rPr lang="en-US" sz="4000" dirty="0" smtClean="0">
                <a:solidFill>
                  <a:schemeClr val="tx1"/>
                </a:solidFill>
              </a:rPr>
              <a:t> _________ de </a:t>
            </a:r>
            <a:r>
              <a:rPr lang="en-US" sz="4000" dirty="0" err="1" smtClean="0">
                <a:solidFill>
                  <a:schemeClr val="tx1"/>
                </a:solidFill>
              </a:rPr>
              <a:t>vacación</a:t>
            </a:r>
            <a:r>
              <a:rPr lang="en-US" sz="4000" dirty="0" smtClean="0">
                <a:solidFill>
                  <a:schemeClr val="tx1"/>
                </a:solidFill>
              </a:rPr>
              <a:t> a </a:t>
            </a:r>
            <a:r>
              <a:rPr lang="en-US" sz="4000" dirty="0" err="1" smtClean="0">
                <a:solidFill>
                  <a:schemeClr val="tx1"/>
                </a:solidFill>
              </a:rPr>
              <a:t>Perú</a:t>
            </a:r>
            <a:r>
              <a:rPr lang="en-US" sz="4000" dirty="0" smtClean="0">
                <a:solidFill>
                  <a:schemeClr val="tx1"/>
                </a:solidFill>
              </a:rPr>
              <a:t>.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3400" y="38862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fue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897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657600" y="1447800"/>
            <a:ext cx="533400" cy="80356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¿</a:t>
            </a:r>
            <a:r>
              <a:rPr lang="en-US" sz="4800" dirty="0" err="1" smtClean="0"/>
              <a:t>Ir</a:t>
            </a:r>
            <a:r>
              <a:rPr lang="en-US" sz="4800" dirty="0" smtClean="0"/>
              <a:t> o </a:t>
            </a:r>
            <a:r>
              <a:rPr lang="en-US" sz="4800" dirty="0" err="1" smtClean="0"/>
              <a:t>ser</a:t>
            </a:r>
            <a:r>
              <a:rPr lang="en-US" sz="4800" dirty="0" smtClean="0"/>
              <a:t>?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¿_________ </a:t>
            </a:r>
            <a:r>
              <a:rPr lang="en-US" sz="4000" dirty="0" err="1" smtClean="0">
                <a:solidFill>
                  <a:schemeClr val="tx1"/>
                </a:solidFill>
              </a:rPr>
              <a:t>tú</a:t>
            </a:r>
            <a:r>
              <a:rPr lang="en-US" sz="4000" dirty="0" smtClean="0">
                <a:solidFill>
                  <a:schemeClr val="tx1"/>
                </a:solidFill>
              </a:rPr>
              <a:t> a la fiesta de </a:t>
            </a:r>
            <a:r>
              <a:rPr lang="en-US" sz="4000" dirty="0" err="1" smtClean="0">
                <a:solidFill>
                  <a:schemeClr val="tx1"/>
                </a:solidFill>
              </a:rPr>
              <a:t>Anabel</a:t>
            </a:r>
            <a:r>
              <a:rPr lang="en-US" sz="4000" dirty="0" smtClean="0">
                <a:solidFill>
                  <a:schemeClr val="tx1"/>
                </a:solidFill>
              </a:rPr>
              <a:t> el </a:t>
            </a:r>
            <a:r>
              <a:rPr lang="en-US" sz="4000" dirty="0" err="1" smtClean="0">
                <a:solidFill>
                  <a:schemeClr val="tx1"/>
                </a:solidFill>
              </a:rPr>
              <a:t>sábado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pasado</a:t>
            </a:r>
            <a:r>
              <a:rPr lang="en-US" sz="4000" dirty="0" smtClean="0">
                <a:solidFill>
                  <a:schemeClr val="tx1"/>
                </a:solidFill>
              </a:rPr>
              <a:t>?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38862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FF0000"/>
                </a:solidFill>
              </a:rPr>
              <a:t>F</a:t>
            </a:r>
            <a:r>
              <a:rPr lang="en-US" sz="4000" dirty="0" err="1" smtClean="0">
                <a:solidFill>
                  <a:srgbClr val="FF0000"/>
                </a:solidFill>
              </a:rPr>
              <a:t>uiste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02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572000" y="1524000"/>
            <a:ext cx="914400" cy="685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¿</a:t>
            </a:r>
            <a:r>
              <a:rPr lang="en-US" sz="4800" dirty="0" err="1" smtClean="0"/>
              <a:t>Ir</a:t>
            </a:r>
            <a:r>
              <a:rPr lang="en-US" sz="4800" dirty="0" smtClean="0"/>
              <a:t> o </a:t>
            </a:r>
            <a:r>
              <a:rPr lang="en-US" sz="4800" dirty="0" err="1" smtClean="0"/>
              <a:t>ser</a:t>
            </a:r>
            <a:r>
              <a:rPr lang="en-US" sz="4800" dirty="0" smtClean="0"/>
              <a:t>?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La </a:t>
            </a:r>
            <a:r>
              <a:rPr lang="en-US" sz="4000" dirty="0" err="1" smtClean="0">
                <a:solidFill>
                  <a:schemeClr val="tx1"/>
                </a:solidFill>
              </a:rPr>
              <a:t>niña</a:t>
            </a:r>
            <a:r>
              <a:rPr lang="en-US" sz="4000" dirty="0" smtClean="0">
                <a:solidFill>
                  <a:schemeClr val="tx1"/>
                </a:solidFill>
              </a:rPr>
              <a:t> y </a:t>
            </a:r>
            <a:r>
              <a:rPr lang="en-US" sz="4000" dirty="0" err="1" smtClean="0">
                <a:solidFill>
                  <a:schemeClr val="tx1"/>
                </a:solidFill>
              </a:rPr>
              <a:t>yo</a:t>
            </a:r>
            <a:r>
              <a:rPr lang="en-US" sz="4000" dirty="0" smtClean="0">
                <a:solidFill>
                  <a:schemeClr val="tx1"/>
                </a:solidFill>
              </a:rPr>
              <a:t> _________ </a:t>
            </a:r>
            <a:r>
              <a:rPr lang="en-US" sz="4000" dirty="0" err="1" smtClean="0">
                <a:solidFill>
                  <a:schemeClr val="tx1"/>
                </a:solidFill>
              </a:rPr>
              <a:t>muy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amables</a:t>
            </a:r>
            <a:r>
              <a:rPr lang="en-US" sz="4000" dirty="0" smtClean="0">
                <a:solidFill>
                  <a:schemeClr val="tx1"/>
                </a:solidFill>
              </a:rPr>
              <a:t> con los </a:t>
            </a:r>
            <a:r>
              <a:rPr lang="en-US" sz="4000" dirty="0" err="1" smtClean="0">
                <a:solidFill>
                  <a:schemeClr val="tx1"/>
                </a:solidFill>
              </a:rPr>
              <a:t>otros</a:t>
            </a:r>
            <a:r>
              <a:rPr lang="en-US" sz="4000" dirty="0" smtClean="0">
                <a:solidFill>
                  <a:schemeClr val="tx1"/>
                </a:solidFill>
              </a:rPr>
              <a:t>.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3851564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fuimos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30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657600" y="1447800"/>
            <a:ext cx="533400" cy="80356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¿</a:t>
            </a:r>
            <a:r>
              <a:rPr lang="en-US" sz="4800" dirty="0" err="1" smtClean="0"/>
              <a:t>Ir</a:t>
            </a:r>
            <a:r>
              <a:rPr lang="en-US" sz="4800" dirty="0" smtClean="0"/>
              <a:t> o </a:t>
            </a:r>
            <a:r>
              <a:rPr lang="en-US" sz="4800" dirty="0" err="1" smtClean="0"/>
              <a:t>ser</a:t>
            </a:r>
            <a:r>
              <a:rPr lang="en-US" sz="4800" dirty="0" smtClean="0"/>
              <a:t>?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err="1" smtClean="0">
                <a:solidFill>
                  <a:schemeClr val="tx1"/>
                </a:solidFill>
              </a:rPr>
              <a:t>Yo</a:t>
            </a:r>
            <a:r>
              <a:rPr lang="en-US" sz="4000" dirty="0" smtClean="0">
                <a:solidFill>
                  <a:schemeClr val="tx1"/>
                </a:solidFill>
              </a:rPr>
              <a:t> _________ a </a:t>
            </a:r>
            <a:r>
              <a:rPr lang="en-US" sz="4000" dirty="0" err="1" smtClean="0">
                <a:solidFill>
                  <a:schemeClr val="tx1"/>
                </a:solidFill>
              </a:rPr>
              <a:t>ducharme</a:t>
            </a:r>
            <a:r>
              <a:rPr lang="en-US" sz="4000" dirty="0" smtClean="0">
                <a:solidFill>
                  <a:schemeClr val="tx1"/>
                </a:solidFill>
              </a:rPr>
              <a:t>, </a:t>
            </a:r>
            <a:r>
              <a:rPr lang="en-US" sz="4000" dirty="0" err="1" smtClean="0">
                <a:solidFill>
                  <a:schemeClr val="tx1"/>
                </a:solidFill>
              </a:rPr>
              <a:t>pero</a:t>
            </a:r>
            <a:r>
              <a:rPr lang="en-US" sz="4000" dirty="0" smtClean="0">
                <a:solidFill>
                  <a:schemeClr val="tx1"/>
                </a:solidFill>
              </a:rPr>
              <a:t> mi </a:t>
            </a:r>
            <a:r>
              <a:rPr lang="en-US" sz="4000" dirty="0" err="1" smtClean="0">
                <a:solidFill>
                  <a:schemeClr val="tx1"/>
                </a:solidFill>
              </a:rPr>
              <a:t>hermano</a:t>
            </a:r>
            <a:r>
              <a:rPr lang="en-US" sz="4000" dirty="0" smtClean="0">
                <a:solidFill>
                  <a:schemeClr val="tx1"/>
                </a:solidFill>
              </a:rPr>
              <a:t> se </a:t>
            </a:r>
            <a:r>
              <a:rPr lang="en-US" sz="4000" dirty="0" err="1" smtClean="0">
                <a:solidFill>
                  <a:schemeClr val="tx1"/>
                </a:solidFill>
              </a:rPr>
              <a:t>estaba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</a:rPr>
              <a:t>afeitando</a:t>
            </a: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en el </a:t>
            </a:r>
            <a:r>
              <a:rPr lang="en-US" sz="4000" dirty="0" err="1" smtClean="0">
                <a:solidFill>
                  <a:schemeClr val="tx1"/>
                </a:solidFill>
              </a:rPr>
              <a:t>baño</a:t>
            </a:r>
            <a:r>
              <a:rPr lang="en-US" sz="4000" dirty="0" smtClean="0">
                <a:solidFill>
                  <a:schemeClr val="tx1"/>
                </a:solidFill>
              </a:rPr>
              <a:t>.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38100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fui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86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4572000" y="1524000"/>
            <a:ext cx="914400" cy="685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¿</a:t>
            </a:r>
            <a:r>
              <a:rPr lang="en-US" sz="4800" dirty="0" err="1" smtClean="0"/>
              <a:t>Ir</a:t>
            </a:r>
            <a:r>
              <a:rPr lang="en-US" sz="4800" dirty="0" smtClean="0"/>
              <a:t> o </a:t>
            </a:r>
            <a:r>
              <a:rPr lang="en-US" sz="4800" dirty="0" err="1" smtClean="0"/>
              <a:t>ser</a:t>
            </a:r>
            <a:r>
              <a:rPr lang="en-US" sz="4800" dirty="0" smtClean="0"/>
              <a:t>?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</a:rPr>
              <a:t>Vosotros</a:t>
            </a:r>
            <a:r>
              <a:rPr lang="en-US" sz="4000" dirty="0" smtClean="0">
                <a:solidFill>
                  <a:schemeClr val="tx1"/>
                </a:solidFill>
              </a:rPr>
              <a:t> _________ </a:t>
            </a:r>
            <a:r>
              <a:rPr lang="en-US" sz="4000" dirty="0" err="1" smtClean="0">
                <a:solidFill>
                  <a:schemeClr val="tx1"/>
                </a:solidFill>
              </a:rPr>
              <a:t>buenos</a:t>
            </a:r>
            <a:r>
              <a:rPr lang="en-US" sz="4000" dirty="0" smtClean="0">
                <a:solidFill>
                  <a:schemeClr val="tx1"/>
                </a:solidFill>
              </a:rPr>
              <a:t> amigos </a:t>
            </a:r>
            <a:r>
              <a:rPr lang="en-US" sz="4000" dirty="0" err="1" smtClean="0">
                <a:solidFill>
                  <a:schemeClr val="tx1"/>
                </a:solidFill>
              </a:rPr>
              <a:t>por</a:t>
            </a:r>
            <a:r>
              <a:rPr lang="en-US" sz="4000" dirty="0" smtClean="0">
                <a:solidFill>
                  <a:schemeClr val="tx1"/>
                </a:solidFill>
              </a:rPr>
              <a:t> un </a:t>
            </a:r>
            <a:r>
              <a:rPr lang="en-US" sz="4000" dirty="0" err="1" smtClean="0">
                <a:solidFill>
                  <a:schemeClr val="tx1"/>
                </a:solidFill>
              </a:rPr>
              <a:t>día</a:t>
            </a:r>
            <a:r>
              <a:rPr lang="en-US" sz="4000" dirty="0" smtClean="0">
                <a:solidFill>
                  <a:schemeClr val="tx1"/>
                </a:solidFill>
              </a:rPr>
              <a:t>.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38862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fuisteis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50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657600" y="1447800"/>
            <a:ext cx="533400" cy="80356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¿</a:t>
            </a:r>
            <a:r>
              <a:rPr lang="en-US" sz="4800" dirty="0" err="1" smtClean="0"/>
              <a:t>Ir</a:t>
            </a:r>
            <a:r>
              <a:rPr lang="en-US" sz="4800" dirty="0" smtClean="0"/>
              <a:t> o </a:t>
            </a:r>
            <a:r>
              <a:rPr lang="en-US" sz="4800" dirty="0" err="1" smtClean="0"/>
              <a:t>ser</a:t>
            </a:r>
            <a:r>
              <a:rPr lang="en-US" sz="4800" dirty="0" smtClean="0"/>
              <a:t>?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Lionel se _________ a </a:t>
            </a:r>
            <a:r>
              <a:rPr lang="en-US" sz="4000" dirty="0" err="1" smtClean="0">
                <a:solidFill>
                  <a:schemeClr val="tx1"/>
                </a:solidFill>
              </a:rPr>
              <a:t>jugar</a:t>
            </a:r>
            <a:r>
              <a:rPr lang="en-US" sz="4000" dirty="0" smtClean="0">
                <a:solidFill>
                  <a:schemeClr val="tx1"/>
                </a:solidFill>
              </a:rPr>
              <a:t> al </a:t>
            </a:r>
            <a:r>
              <a:rPr lang="en-US" sz="4000" dirty="0" err="1" smtClean="0">
                <a:solidFill>
                  <a:schemeClr val="tx1"/>
                </a:solidFill>
              </a:rPr>
              <a:t>fútbol</a:t>
            </a:r>
            <a:r>
              <a:rPr lang="en-US" sz="4000" dirty="0" smtClean="0">
                <a:solidFill>
                  <a:schemeClr val="tx1"/>
                </a:solidFill>
              </a:rPr>
              <a:t> en Barcelona.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3893127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fue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04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3657600" y="1447800"/>
            <a:ext cx="533400" cy="80356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¿</a:t>
            </a:r>
            <a:r>
              <a:rPr lang="en-US" sz="4800" dirty="0" err="1" smtClean="0"/>
              <a:t>Ir</a:t>
            </a:r>
            <a:r>
              <a:rPr lang="en-US" sz="4800" dirty="0" smtClean="0"/>
              <a:t> o </a:t>
            </a:r>
            <a:r>
              <a:rPr lang="en-US" sz="4800" dirty="0" err="1" smtClean="0"/>
              <a:t>ser</a:t>
            </a:r>
            <a:r>
              <a:rPr lang="en-US" sz="4800" dirty="0" smtClean="0"/>
              <a:t>?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</a:rPr>
              <a:t>Tú</a:t>
            </a:r>
            <a:r>
              <a:rPr lang="en-US" sz="4000" dirty="0" smtClean="0">
                <a:solidFill>
                  <a:schemeClr val="tx1"/>
                </a:solidFill>
              </a:rPr>
              <a:t> _________ al </a:t>
            </a:r>
            <a:r>
              <a:rPr lang="en-US" sz="4000" dirty="0" err="1" smtClean="0">
                <a:solidFill>
                  <a:schemeClr val="tx1"/>
                </a:solidFill>
              </a:rPr>
              <a:t>aeropuerto</a:t>
            </a:r>
            <a:r>
              <a:rPr lang="en-US" sz="4000" smtClean="0">
                <a:solidFill>
                  <a:schemeClr val="tx1"/>
                </a:solidFill>
              </a:rPr>
              <a:t> </a:t>
            </a:r>
            <a:r>
              <a:rPr lang="en-US" sz="4000" smtClean="0">
                <a:solidFill>
                  <a:schemeClr val="tx1"/>
                </a:solidFill>
              </a:rPr>
              <a:t>en </a:t>
            </a:r>
            <a:r>
              <a:rPr lang="en-US" sz="4000" dirty="0" smtClean="0">
                <a:solidFill>
                  <a:schemeClr val="tx1"/>
                </a:solidFill>
              </a:rPr>
              <a:t>taxi.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8400" y="38862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fuiste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182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172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¿Ir o ser?</vt:lpstr>
      <vt:lpstr>¿Ir o ser?</vt:lpstr>
      <vt:lpstr>¿Ir o ser?</vt:lpstr>
      <vt:lpstr>¿Ir o ser?</vt:lpstr>
      <vt:lpstr>¿Ir o ser?</vt:lpstr>
      <vt:lpstr>¿Ir o ser?</vt:lpstr>
      <vt:lpstr>¿Ir o ser?</vt:lpstr>
      <vt:lpstr>¿Ir o ser?</vt:lpstr>
      <vt:lpstr>¿Ir o ser?</vt:lpstr>
      <vt:lpstr>¿Ir o ser?</vt:lpstr>
      <vt:lpstr>¿Ir o ser?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¿Ir o ser?</dc:title>
  <dc:creator>BSD</dc:creator>
  <cp:lastModifiedBy>BSD</cp:lastModifiedBy>
  <cp:revision>7</cp:revision>
  <dcterms:created xsi:type="dcterms:W3CDTF">2016-03-01T19:34:05Z</dcterms:created>
  <dcterms:modified xsi:type="dcterms:W3CDTF">2016-03-07T17:34:48Z</dcterms:modified>
</cp:coreProperties>
</file>