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8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2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0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3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1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DD4D-C22C-4CA9-A2AE-FF7F5E30CBD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B65E-DAAC-45E2-9392-FFAC6E2A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Rewrite each sentence using a direct object pronoun.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contando</a:t>
            </a:r>
            <a:r>
              <a:rPr lang="en-US" dirty="0" smtClean="0"/>
              <a:t> un </a:t>
            </a:r>
            <a:r>
              <a:rPr lang="en-US" dirty="0" err="1" smtClean="0"/>
              <a:t>cuento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46856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contando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contándolo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(el </a:t>
            </a:r>
            <a:r>
              <a:rPr lang="en-US" dirty="0" err="1" smtClean="0"/>
              <a:t>cuento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69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err="1" smtClean="0"/>
              <a:t>Queréis</a:t>
            </a:r>
            <a:r>
              <a:rPr lang="en-US" dirty="0" smtClean="0"/>
              <a:t> leer los </a:t>
            </a:r>
            <a:r>
              <a:rPr lang="en-US" dirty="0" err="1" smtClean="0"/>
              <a:t>libros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849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queréis</a:t>
            </a:r>
            <a:r>
              <a:rPr lang="en-US" dirty="0" smtClean="0"/>
              <a:t> leer.</a:t>
            </a:r>
            <a:br>
              <a:rPr lang="en-US" dirty="0" smtClean="0"/>
            </a:br>
            <a:r>
              <a:rPr lang="en-US" dirty="0" err="1" smtClean="0"/>
              <a:t>Queréis</a:t>
            </a:r>
            <a:r>
              <a:rPr lang="en-US" dirty="0" smtClean="0"/>
              <a:t> </a:t>
            </a:r>
            <a:r>
              <a:rPr lang="en-US" dirty="0" err="1" smtClean="0"/>
              <a:t>leerlos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(los </a:t>
            </a:r>
            <a:r>
              <a:rPr lang="en-US" dirty="0" err="1" smtClean="0"/>
              <a:t>libros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compran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gafas</a:t>
            </a:r>
            <a:r>
              <a:rPr lang="en-US" dirty="0" smtClean="0"/>
              <a:t> de sol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3036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compran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padres. (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gafas</a:t>
            </a:r>
            <a:r>
              <a:rPr lang="en-US" dirty="0" smtClean="0"/>
              <a:t> de sol)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nieve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62096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¡La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verla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(la </a:t>
            </a:r>
            <a:r>
              <a:rPr lang="en-US" dirty="0" err="1" smtClean="0"/>
              <a:t>nieve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comer los nachos.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2098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comer.</a:t>
            </a:r>
            <a:br>
              <a:rPr lang="en-US" dirty="0" smtClean="0"/>
            </a:b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</a:t>
            </a:r>
            <a:r>
              <a:rPr lang="en-US" dirty="0" err="1" smtClean="0"/>
              <a:t>comerlos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(los nachos)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miráis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escuchando</a:t>
            </a:r>
            <a:r>
              <a:rPr lang="en-US" dirty="0" smtClean="0"/>
              <a:t> la </a:t>
            </a:r>
            <a:r>
              <a:rPr lang="en-US" dirty="0" err="1" smtClean="0"/>
              <a:t>música</a:t>
            </a:r>
            <a:r>
              <a:rPr lang="en-US" dirty="0" smtClean="0"/>
              <a:t> en la radio.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92576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escuchando</a:t>
            </a:r>
            <a:r>
              <a:rPr lang="en-US" dirty="0" smtClean="0"/>
              <a:t> en el radio.</a:t>
            </a:r>
            <a:br>
              <a:rPr lang="en-US" dirty="0" smtClean="0"/>
            </a:b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escuchándola</a:t>
            </a:r>
            <a:r>
              <a:rPr lang="en-US" dirty="0" smtClean="0"/>
              <a:t> en el radio.</a:t>
            </a:r>
            <a:br>
              <a:rPr lang="en-US" dirty="0" smtClean="0"/>
            </a:br>
            <a:r>
              <a:rPr lang="en-US" dirty="0" smtClean="0"/>
              <a:t>(la </a:t>
            </a:r>
            <a:r>
              <a:rPr lang="en-US" dirty="0" err="1" smtClean="0"/>
              <a:t>música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err="1" smtClean="0"/>
              <a:t>Creo</a:t>
            </a:r>
            <a:r>
              <a:rPr lang="en-US" dirty="0" smtClean="0"/>
              <a:t> a </a:t>
            </a:r>
            <a:r>
              <a:rPr lang="en-US" dirty="0" err="1" smtClean="0"/>
              <a:t>él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creo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Vosotros</a:t>
            </a:r>
            <a:r>
              <a:rPr lang="en-US" dirty="0" smtClean="0"/>
              <a:t> la </a:t>
            </a:r>
            <a:r>
              <a:rPr lang="en-US" dirty="0" err="1" smtClean="0"/>
              <a:t>miráis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(la </a:t>
            </a:r>
            <a:r>
              <a:rPr lang="en-US" dirty="0" err="1" smtClean="0"/>
              <a:t>televisión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Oímos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oímos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dirty="0" smtClean="0"/>
              <a:t> un </a:t>
            </a:r>
            <a:r>
              <a:rPr lang="en-US" dirty="0" err="1" smtClean="0"/>
              <a:t>ensayo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2098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Lo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escribiéndolo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(un </a:t>
            </a:r>
            <a:r>
              <a:rPr lang="en-US" dirty="0" err="1" smtClean="0"/>
              <a:t>ensayo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7432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necesito</a:t>
            </a:r>
            <a:r>
              <a:rPr lang="en-US" dirty="0" smtClean="0"/>
              <a:t> ver.</a:t>
            </a:r>
            <a:br>
              <a:rPr lang="en-US" dirty="0" smtClean="0"/>
            </a:b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verla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(la </a:t>
            </a:r>
            <a:r>
              <a:rPr lang="en-US" dirty="0" err="1" smtClean="0"/>
              <a:t>tarea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139</Words>
  <Application>Microsoft Office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Rewrite each sentence using a direct object pronoun.</vt:lpstr>
      <vt:lpstr>Vosotros miráis la televisión cada noche.</vt:lpstr>
      <vt:lpstr>Vosotros la miráis cada noche.  (la televisión)</vt:lpstr>
      <vt:lpstr>¡Oímos a ti!</vt:lpstr>
      <vt:lpstr>¡Te oímos!</vt:lpstr>
      <vt:lpstr>Estás escribiendo un ensayo.</vt:lpstr>
      <vt:lpstr>Lo estás escribiendo.  Estás escribiéndolo. (un ensayo)</vt:lpstr>
      <vt:lpstr>Yo necesito ver la tarea.</vt:lpstr>
      <vt:lpstr>La necesito ver. Necesito verla. (la tarea)</vt:lpstr>
      <vt:lpstr>Está contando un cuento.</vt:lpstr>
      <vt:lpstr>Lo está contando. Está contándolo. (el cuento)</vt:lpstr>
      <vt:lpstr>Queréis leer los libros.</vt:lpstr>
      <vt:lpstr>Los queréis leer. Queréis leerlos. (los libros)</vt:lpstr>
      <vt:lpstr>Los hermanos compran las gafas de sol para sus padres.</vt:lpstr>
      <vt:lpstr>Los hermanos las compran para sus padres. (las gafas de sol)</vt:lpstr>
      <vt:lpstr>¡Puedo ver la nieve!</vt:lpstr>
      <vt:lpstr>¡La puedo ver! ¡Puedo verla! (la nieve)</vt:lpstr>
      <vt:lpstr>Tiene ganas de comer los nachos.</vt:lpstr>
      <vt:lpstr>Los tiene ganas de comer. Tiene ganas de comerlos. (los nachos)</vt:lpstr>
      <vt:lpstr>Están escuchando la música en la radio.</vt:lpstr>
      <vt:lpstr>La están escuchando en el radio. Están escuchándola en el radio. (la música)</vt:lpstr>
      <vt:lpstr>Creo a él.</vt:lpstr>
      <vt:lpstr>Lo creo.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your friends watch TV every night.</dc:title>
  <dc:creator>BSD</dc:creator>
  <cp:lastModifiedBy>BSD</cp:lastModifiedBy>
  <cp:revision>8</cp:revision>
  <dcterms:created xsi:type="dcterms:W3CDTF">2012-10-24T13:21:42Z</dcterms:created>
  <dcterms:modified xsi:type="dcterms:W3CDTF">2015-11-16T15:33:36Z</dcterms:modified>
</cp:coreProperties>
</file>