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482FA50-C980-497E-9788-14E343528E48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D8BA21-76D9-4313-84C9-682BC6FF5D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Demonstrative Adjectives &amp; Pronouns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7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Fill in the blank with the appropriate demonstrative.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Quieres</a:t>
            </a:r>
            <a:r>
              <a:rPr lang="en-US" sz="3600" dirty="0" smtClean="0"/>
              <a:t> </a:t>
            </a:r>
            <a:r>
              <a:rPr lang="en-US" sz="3600" dirty="0"/>
              <a:t>___________ </a:t>
            </a:r>
            <a:r>
              <a:rPr lang="en-US" sz="3600" dirty="0" smtClean="0"/>
              <a:t>(this) </a:t>
            </a:r>
            <a:r>
              <a:rPr lang="en-US" sz="3600" dirty="0" err="1" smtClean="0"/>
              <a:t>camisa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No, no </a:t>
            </a:r>
            <a:r>
              <a:rPr lang="en-US" sz="3600" dirty="0" err="1" smtClean="0"/>
              <a:t>quiero</a:t>
            </a:r>
            <a:r>
              <a:rPr lang="en-US" sz="3600" dirty="0" smtClean="0"/>
              <a:t> ___________ (that one). </a:t>
            </a:r>
            <a:r>
              <a:rPr lang="en-US" sz="3600" dirty="0" err="1" smtClean="0"/>
              <a:t>Quiero</a:t>
            </a:r>
            <a:r>
              <a:rPr lang="en-US" sz="3600" dirty="0" smtClean="0"/>
              <a:t> ___________ (that one over there).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694464" y="2793555"/>
            <a:ext cx="102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ésa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5146" y="3448034"/>
            <a:ext cx="208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+mj-lt"/>
              </a:rPr>
              <a:t>a</a:t>
            </a:r>
            <a:r>
              <a:rPr lang="en-US" sz="3600" dirty="0" err="1" smtClean="0">
                <a:latin typeface="+mj-lt"/>
              </a:rPr>
              <a:t>quélla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8832" y="2158110"/>
            <a:ext cx="1245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esta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571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Fill in the blank with the appropriate demonstrative.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Te</a:t>
            </a:r>
            <a:r>
              <a:rPr lang="en-US" sz="3600" dirty="0" smtClean="0"/>
              <a:t> </a:t>
            </a:r>
            <a:r>
              <a:rPr lang="en-US" sz="3600" dirty="0" err="1" smtClean="0"/>
              <a:t>gustan</a:t>
            </a:r>
            <a:r>
              <a:rPr lang="en-US" sz="3600" dirty="0" smtClean="0"/>
              <a:t> los </a:t>
            </a:r>
            <a:r>
              <a:rPr lang="en-US" sz="3600" dirty="0" err="1" smtClean="0"/>
              <a:t>pantalones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No, no me </a:t>
            </a:r>
            <a:r>
              <a:rPr lang="en-US" sz="3600" dirty="0" err="1" smtClean="0"/>
              <a:t>gustan</a:t>
            </a:r>
            <a:r>
              <a:rPr lang="en-US" sz="3600" dirty="0" smtClean="0"/>
              <a:t> ___________ (those ones). Me </a:t>
            </a:r>
            <a:r>
              <a:rPr lang="en-US" sz="3600" dirty="0" err="1" smtClean="0"/>
              <a:t>gustan</a:t>
            </a:r>
            <a:r>
              <a:rPr lang="en-US" sz="3600" dirty="0" smtClean="0"/>
              <a:t> ___________ (these ones).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44934" y="3429000"/>
            <a:ext cx="1189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ésos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59377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éstos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584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Fill in the blank with the appropriate demonstrative.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Me </a:t>
            </a:r>
            <a:r>
              <a:rPr lang="en-US" sz="3600" dirty="0" err="1" smtClean="0"/>
              <a:t>gusta</a:t>
            </a:r>
            <a:r>
              <a:rPr lang="en-US" sz="3600" dirty="0" smtClean="0"/>
              <a:t> ___________ (this) </a:t>
            </a:r>
            <a:r>
              <a:rPr lang="en-US" sz="3600" dirty="0" err="1" smtClean="0"/>
              <a:t>vestido</a:t>
            </a:r>
            <a:r>
              <a:rPr lang="en-US" sz="3600" dirty="0" smtClean="0"/>
              <a:t>, </a:t>
            </a:r>
            <a:r>
              <a:rPr lang="en-US" sz="3600" dirty="0" err="1" smtClean="0"/>
              <a:t>pero</a:t>
            </a:r>
            <a:r>
              <a:rPr lang="en-US" sz="3600" dirty="0" smtClean="0"/>
              <a:t> me </a:t>
            </a:r>
            <a:r>
              <a:rPr lang="en-US" sz="3600" dirty="0" err="1" smtClean="0"/>
              <a:t>gusta</a:t>
            </a:r>
            <a:r>
              <a:rPr lang="en-US" sz="3600" dirty="0" smtClean="0"/>
              <a:t> </a:t>
            </a:r>
            <a:r>
              <a:rPr lang="en-US" sz="3600" dirty="0" err="1" smtClean="0"/>
              <a:t>más</a:t>
            </a:r>
            <a:r>
              <a:rPr lang="en-US" sz="3600" dirty="0" smtClean="0"/>
              <a:t> ___________ (that one).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2133600"/>
            <a:ext cx="1189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este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335279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ése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887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Fill in the blank with the appropriate demonstrative.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err="1" smtClean="0"/>
              <a:t>Prefiero</a:t>
            </a:r>
            <a:r>
              <a:rPr lang="en-US" sz="3600" dirty="0" smtClean="0"/>
              <a:t> </a:t>
            </a:r>
            <a:r>
              <a:rPr lang="en-US" sz="3600" dirty="0" err="1" smtClean="0"/>
              <a:t>comprar</a:t>
            </a:r>
            <a:r>
              <a:rPr lang="en-US" sz="3600" dirty="0" smtClean="0"/>
              <a:t> ___________ (these) </a:t>
            </a:r>
            <a:r>
              <a:rPr lang="en-US" sz="3600" dirty="0" err="1" smtClean="0"/>
              <a:t>corbatas</a:t>
            </a:r>
            <a:r>
              <a:rPr lang="en-US" sz="3600" dirty="0" smtClean="0"/>
              <a:t>, no ___________ (those over there).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0200" y="217306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estas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2779926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aquéllas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553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Fill in the blank with the appropriate demonstrative.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Necesitas</a:t>
            </a:r>
            <a:r>
              <a:rPr lang="en-US" sz="3600" dirty="0" smtClean="0"/>
              <a:t> ___________ (those) </a:t>
            </a:r>
            <a:r>
              <a:rPr lang="en-US" sz="3600" dirty="0" err="1" smtClean="0"/>
              <a:t>zapatos</a:t>
            </a:r>
            <a:r>
              <a:rPr lang="en-US" sz="3600" dirty="0" smtClean="0"/>
              <a:t>? </a:t>
            </a:r>
          </a:p>
          <a:p>
            <a:r>
              <a:rPr lang="en-US" sz="3600" dirty="0" err="1" smtClean="0"/>
              <a:t>Sí</a:t>
            </a:r>
            <a:r>
              <a:rPr lang="en-US" sz="3600" dirty="0" smtClean="0"/>
              <a:t>, </a:t>
            </a:r>
            <a:r>
              <a:rPr lang="en-US" sz="3600" dirty="0" err="1" smtClean="0"/>
              <a:t>necesito</a:t>
            </a:r>
            <a:r>
              <a:rPr lang="en-US" sz="3600" dirty="0" smtClean="0"/>
              <a:t> </a:t>
            </a:r>
            <a:r>
              <a:rPr lang="en-US" sz="3600" dirty="0"/>
              <a:t>___________</a:t>
            </a:r>
            <a:r>
              <a:rPr lang="en-US" sz="3600" dirty="0" smtClean="0"/>
              <a:t> (those).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458" y="2094131"/>
            <a:ext cx="1164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esos</a:t>
            </a:r>
            <a:endParaRPr lang="en-US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58344" y="3313330"/>
            <a:ext cx="1240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ésos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630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255</TotalTime>
  <Words>155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Demonstrative Adjectives &amp; Pronouns</vt:lpstr>
      <vt:lpstr>Fill in the blank with the appropriate demonstrative.</vt:lpstr>
      <vt:lpstr>Fill in the blank with the appropriate demonstrative.</vt:lpstr>
      <vt:lpstr>Fill in the blank with the appropriate demonstrative.</vt:lpstr>
      <vt:lpstr>Fill in the blank with the appropriate demonstrative.</vt:lpstr>
      <vt:lpstr>Fill in the blank with the appropriate demonstrative.</vt:lpstr>
    </vt:vector>
  </TitlesOfParts>
  <Company>BSD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Demonstrative Adjectives &amp; Pronouns</dc:title>
  <dc:creator>BSD</dc:creator>
  <cp:lastModifiedBy>BSD</cp:lastModifiedBy>
  <cp:revision>4</cp:revision>
  <dcterms:created xsi:type="dcterms:W3CDTF">2015-12-16T14:15:40Z</dcterms:created>
  <dcterms:modified xsi:type="dcterms:W3CDTF">2015-12-16T18:31:16Z</dcterms:modified>
</cp:coreProperties>
</file>