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666E4-B052-456C-8DFC-38BF00E0AC5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5237-C40B-42E2-9511-253D42DF9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4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** Use Script from the Unit to talk about Literary Devices and their Use in Poetry</a:t>
            </a:r>
          </a:p>
          <a:p>
            <a:pPr marL="168673" indent="-168673">
              <a:buFontTx/>
              <a:buChar char="-"/>
            </a:pPr>
            <a:r>
              <a:rPr lang="en-US" dirty="0"/>
              <a:t>Literary Devices PowerPoint</a:t>
            </a:r>
          </a:p>
          <a:p>
            <a:pPr marL="168673" indent="-168673">
              <a:buFontTx/>
              <a:buChar char="-"/>
            </a:pPr>
            <a:r>
              <a:rPr lang="en-US" dirty="0"/>
              <a:t>Matching activity with definitions and examples of figurative language</a:t>
            </a:r>
          </a:p>
          <a:p>
            <a:endParaRPr lang="en-US" dirty="0"/>
          </a:p>
          <a:p>
            <a:r>
              <a:rPr lang="en-US" dirty="0"/>
              <a:t>If time allows, have students create their own examples of figurative language in their journals.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5AEA5-E8C6-430B-8EC3-E2A24FC377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0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6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1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5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9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C53E-6C80-43E2-B8C6-2071AE1E2A7F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2CD7-60AE-43D3-A203-103A19611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8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Writer’s Workshop</a:t>
            </a:r>
            <a:br>
              <a:rPr lang="en-US" dirty="0"/>
            </a:br>
            <a:r>
              <a:rPr lang="en-US" dirty="0" smtClean="0"/>
              <a:t>Launching – </a:t>
            </a:r>
            <a:r>
              <a:rPr lang="en-US" dirty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900" b="1" dirty="0" smtClean="0">
                <a:solidFill>
                  <a:srgbClr val="FF0000"/>
                </a:solidFill>
              </a:rPr>
              <a:t>Teaching </a:t>
            </a:r>
            <a:r>
              <a:rPr lang="en-US" sz="5900" b="1" dirty="0">
                <a:solidFill>
                  <a:srgbClr val="FF0000"/>
                </a:solidFill>
              </a:rPr>
              <a:t>Point:  </a:t>
            </a:r>
            <a:r>
              <a:rPr lang="en-US" sz="5900" b="1" dirty="0"/>
              <a:t>Writers develop an understanding for literary devices in narrative poetry. </a:t>
            </a:r>
            <a:r>
              <a:rPr lang="en-US" sz="5900" b="1" dirty="0" smtClean="0"/>
              <a:t>They </a:t>
            </a:r>
            <a:r>
              <a:rPr lang="en-US" sz="5900" b="1" dirty="0"/>
              <a:t>learn how these devices can be used to convey meaning. </a:t>
            </a:r>
            <a:endParaRPr lang="en-US" sz="5900" b="1" dirty="0" smtClean="0"/>
          </a:p>
          <a:p>
            <a:pPr marL="0" indent="0">
              <a:buNone/>
            </a:pPr>
            <a:endParaRPr lang="en-US" sz="5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900" b="1" dirty="0" smtClean="0">
                <a:solidFill>
                  <a:srgbClr val="7030A0"/>
                </a:solidFill>
              </a:rPr>
              <a:t>Active Engagement: </a:t>
            </a:r>
            <a:r>
              <a:rPr lang="en-US" sz="5900" i="1" dirty="0" smtClean="0"/>
              <a:t>Literary Devices PowerPoint</a:t>
            </a:r>
          </a:p>
          <a:p>
            <a:pPr marL="0" indent="0">
              <a:buNone/>
            </a:pPr>
            <a:endParaRPr lang="en-US" sz="59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900" b="1" dirty="0" smtClean="0">
                <a:solidFill>
                  <a:srgbClr val="7030A0"/>
                </a:solidFill>
              </a:rPr>
              <a:t>Independent Practice</a:t>
            </a:r>
            <a:r>
              <a:rPr lang="en-US" sz="5900" dirty="0" smtClean="0">
                <a:solidFill>
                  <a:srgbClr val="7030A0"/>
                </a:solidFill>
              </a:rPr>
              <a:t>: </a:t>
            </a:r>
            <a:r>
              <a:rPr lang="en-US" sz="5900" i="1" dirty="0" smtClean="0"/>
              <a:t>Literary Device Matching Activity </a:t>
            </a:r>
            <a:r>
              <a:rPr lang="en-US" sz="5900" dirty="0" smtClean="0"/>
              <a:t>– use your notes to match these examples with the literary devices they reveal.</a:t>
            </a:r>
          </a:p>
          <a:p>
            <a:pPr marL="0" lvl="0" indent="0">
              <a:buNone/>
            </a:pPr>
            <a:endParaRPr lang="en-US" sz="5900" dirty="0"/>
          </a:p>
          <a:p>
            <a:pPr marL="0" lvl="0" indent="0">
              <a:buNone/>
            </a:pPr>
            <a:endParaRPr lang="en-US" sz="4900" b="1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0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Writer’s Workshop Launching – Day 3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Workshop Launching – Day 3</dc:title>
  <dc:creator>BSD</dc:creator>
  <cp:lastModifiedBy>BSD</cp:lastModifiedBy>
  <cp:revision>1</cp:revision>
  <dcterms:created xsi:type="dcterms:W3CDTF">2015-09-29T19:09:33Z</dcterms:created>
  <dcterms:modified xsi:type="dcterms:W3CDTF">2015-09-29T19:09:47Z</dcterms:modified>
</cp:coreProperties>
</file>